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74" r:id="rId3"/>
    <p:sldId id="275" r:id="rId4"/>
    <p:sldId id="273" r:id="rId5"/>
    <p:sldId id="276" r:id="rId6"/>
    <p:sldId id="257" r:id="rId7"/>
    <p:sldId id="258" r:id="rId8"/>
    <p:sldId id="277" r:id="rId9"/>
    <p:sldId id="259" r:id="rId10"/>
    <p:sldId id="285" r:id="rId11"/>
    <p:sldId id="261" r:id="rId12"/>
    <p:sldId id="263" r:id="rId13"/>
    <p:sldId id="264" r:id="rId14"/>
    <p:sldId id="286" r:id="rId15"/>
    <p:sldId id="265" r:id="rId16"/>
    <p:sldId id="267" r:id="rId17"/>
    <p:sldId id="284" r:id="rId18"/>
    <p:sldId id="279" r:id="rId19"/>
    <p:sldId id="270" r:id="rId20"/>
    <p:sldId id="281" r:id="rId21"/>
    <p:sldId id="287" r:id="rId22"/>
    <p:sldId id="291" r:id="rId23"/>
    <p:sldId id="288" r:id="rId24"/>
    <p:sldId id="289" r:id="rId25"/>
    <p:sldId id="290" r:id="rId26"/>
    <p:sldId id="29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2AA8B6-A90D-48A3-87D1-EEA579ED8E5F}">
          <p14:sldIdLst>
            <p14:sldId id="256"/>
            <p14:sldId id="274"/>
            <p14:sldId id="275"/>
            <p14:sldId id="273"/>
            <p14:sldId id="276"/>
            <p14:sldId id="257"/>
            <p14:sldId id="258"/>
            <p14:sldId id="277"/>
            <p14:sldId id="259"/>
            <p14:sldId id="285"/>
          </p14:sldIdLst>
        </p14:section>
        <p14:section name="Untitled Section" id="{2EBA4E41-1E18-4DAD-A706-BD1E0EBC6BD3}">
          <p14:sldIdLst>
            <p14:sldId id="261"/>
            <p14:sldId id="263"/>
            <p14:sldId id="264"/>
            <p14:sldId id="286"/>
            <p14:sldId id="265"/>
            <p14:sldId id="267"/>
            <p14:sldId id="284"/>
            <p14:sldId id="279"/>
            <p14:sldId id="270"/>
            <p14:sldId id="281"/>
            <p14:sldId id="287"/>
            <p14:sldId id="291"/>
            <p14:sldId id="288"/>
            <p14:sldId id="289"/>
            <p14:sldId id="290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148460-C624-4A54-B33F-7C9B742485B8}" v="35" dt="2022-05-19T18:23:19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1" autoAdjust="0"/>
    <p:restoredTop sz="94708" autoAdjust="0"/>
  </p:normalViewPr>
  <p:slideViewPr>
    <p:cSldViewPr snapToGrid="0">
      <p:cViewPr varScale="1">
        <p:scale>
          <a:sx n="43" d="100"/>
          <a:sy n="43" d="100"/>
        </p:scale>
        <p:origin x="84" y="5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ratima Sambajee" userId="049b6cbf7b52bf78" providerId="LiveId" clId="{5E148460-C624-4A54-B33F-7C9B742485B8}"/>
    <pc:docChg chg="undo redo custSel addSld delSld modSld modMainMaster modSection">
      <pc:chgData name="Pratima Sambajee" userId="049b6cbf7b52bf78" providerId="LiveId" clId="{5E148460-C624-4A54-B33F-7C9B742485B8}" dt="2022-05-19T18:30:34.227" v="2299" actId="20577"/>
      <pc:docMkLst>
        <pc:docMk/>
      </pc:docMkLst>
      <pc:sldChg chg="addSp delSp modSp mod setBg delDesignElem">
        <pc:chgData name="Pratima Sambajee" userId="049b6cbf7b52bf78" providerId="LiveId" clId="{5E148460-C624-4A54-B33F-7C9B742485B8}" dt="2022-05-19T17:30:37.801" v="1413" actId="14100"/>
        <pc:sldMkLst>
          <pc:docMk/>
          <pc:sldMk cId="1770813336" sldId="256"/>
        </pc:sldMkLst>
        <pc:spChg chg="mod">
          <ac:chgData name="Pratima Sambajee" userId="049b6cbf7b52bf78" providerId="LiveId" clId="{5E148460-C624-4A54-B33F-7C9B742485B8}" dt="2022-05-19T17:30:37.801" v="1413" actId="14100"/>
          <ac:spMkLst>
            <pc:docMk/>
            <pc:sldMk cId="1770813336" sldId="256"/>
            <ac:spMk id="2" creationId="{00000000-0000-0000-0000-000000000000}"/>
          </ac:spMkLst>
        </pc:spChg>
        <pc:spChg chg="add del">
          <ac:chgData name="Pratima Sambajee" userId="049b6cbf7b52bf78" providerId="LiveId" clId="{5E148460-C624-4A54-B33F-7C9B742485B8}" dt="2022-05-19T17:15:45.866" v="1172"/>
          <ac:spMkLst>
            <pc:docMk/>
            <pc:sldMk cId="1770813336" sldId="256"/>
            <ac:spMk id="10" creationId="{60B71149-EF12-409B-9E8F-12D4AD678E6D}"/>
          </ac:spMkLst>
        </pc:spChg>
        <pc:spChg chg="add del">
          <ac:chgData name="Pratima Sambajee" userId="049b6cbf7b52bf78" providerId="LiveId" clId="{5E148460-C624-4A54-B33F-7C9B742485B8}" dt="2022-05-19T17:15:45.866" v="1172"/>
          <ac:spMkLst>
            <pc:docMk/>
            <pc:sldMk cId="1770813336" sldId="256"/>
            <ac:spMk id="12" creationId="{66C566F3-C07E-4D3A-BBEB-E92FCDC70860}"/>
          </ac:spMkLst>
        </pc:spChg>
        <pc:picChg chg="add mod">
          <ac:chgData name="Pratima Sambajee" userId="049b6cbf7b52bf78" providerId="LiveId" clId="{5E148460-C624-4A54-B33F-7C9B742485B8}" dt="2022-05-19T17:30:24.722" v="1410" actId="1076"/>
          <ac:picMkLst>
            <pc:docMk/>
            <pc:sldMk cId="1770813336" sldId="256"/>
            <ac:picMk id="3" creationId="{8E37DD5D-83F6-221B-7AC9-F294D8F39D58}"/>
          </ac:picMkLst>
        </pc:picChg>
        <pc:picChg chg="mod ord">
          <ac:chgData name="Pratima Sambajee" userId="049b6cbf7b52bf78" providerId="LiveId" clId="{5E148460-C624-4A54-B33F-7C9B742485B8}" dt="2022-05-19T17:30:28.878" v="1412" actId="1076"/>
          <ac:picMkLst>
            <pc:docMk/>
            <pc:sldMk cId="1770813336" sldId="256"/>
            <ac:picMk id="5" creationId="{40C502D8-29F5-4AF9-AE0E-7348A8D87C3A}"/>
          </ac:picMkLst>
        </pc:picChg>
        <pc:picChg chg="add del">
          <ac:chgData name="Pratima Sambajee" userId="049b6cbf7b52bf78" providerId="LiveId" clId="{5E148460-C624-4A54-B33F-7C9B742485B8}" dt="2022-05-19T17:15:45.866" v="1172"/>
          <ac:picMkLst>
            <pc:docMk/>
            <pc:sldMk cId="1770813336" sldId="256"/>
            <ac:picMk id="16" creationId="{219E7FDC-6797-4817-820D-2594ED9389B2}"/>
          </ac:picMkLst>
        </pc:picChg>
        <pc:cxnChg chg="add del">
          <ac:chgData name="Pratima Sambajee" userId="049b6cbf7b52bf78" providerId="LiveId" clId="{5E148460-C624-4A54-B33F-7C9B742485B8}" dt="2022-05-19T17:15:45.866" v="1172"/>
          <ac:cxnSpMkLst>
            <pc:docMk/>
            <pc:sldMk cId="1770813336" sldId="256"/>
            <ac:cxnSpMk id="14" creationId="{D4628083-088A-4340-9F78-79BB3B772BF8}"/>
          </ac:cxnSpMkLst>
        </pc:cxnChg>
        <pc:cxnChg chg="add del">
          <ac:chgData name="Pratima Sambajee" userId="049b6cbf7b52bf78" providerId="LiveId" clId="{5E148460-C624-4A54-B33F-7C9B742485B8}" dt="2022-05-19T17:15:45.866" v="1172"/>
          <ac:cxnSpMkLst>
            <pc:docMk/>
            <pc:sldMk cId="1770813336" sldId="256"/>
            <ac:cxnSpMk id="18" creationId="{C9DF5848-4888-4C68-B050-02B3D1032A30}"/>
          </ac:cxnSpMkLst>
        </pc:cxnChg>
      </pc:sldChg>
      <pc:sldChg chg="modSp mod">
        <pc:chgData name="Pratima Sambajee" userId="049b6cbf7b52bf78" providerId="LiveId" clId="{5E148460-C624-4A54-B33F-7C9B742485B8}" dt="2022-05-19T17:21:39.505" v="1277" actId="313"/>
        <pc:sldMkLst>
          <pc:docMk/>
          <pc:sldMk cId="1480758745" sldId="257"/>
        </pc:sldMkLst>
        <pc:spChg chg="mod">
          <ac:chgData name="Pratima Sambajee" userId="049b6cbf7b52bf78" providerId="LiveId" clId="{5E148460-C624-4A54-B33F-7C9B742485B8}" dt="2022-05-19T17:21:39.505" v="1277" actId="313"/>
          <ac:spMkLst>
            <pc:docMk/>
            <pc:sldMk cId="1480758745" sldId="257"/>
            <ac:spMk id="3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0:50.336" v="1246" actId="207"/>
          <ac:spMkLst>
            <pc:docMk/>
            <pc:sldMk cId="1480758745" sldId="257"/>
            <ac:spMk id="4" creationId="{1B1B3140-86BC-4D88-9579-50CC303DB424}"/>
          </ac:spMkLst>
        </pc:spChg>
      </pc:sldChg>
      <pc:sldChg chg="modSp mod">
        <pc:chgData name="Pratima Sambajee" userId="049b6cbf7b52bf78" providerId="LiveId" clId="{5E148460-C624-4A54-B33F-7C9B742485B8}" dt="2022-05-19T17:22:12.045" v="1282" actId="207"/>
        <pc:sldMkLst>
          <pc:docMk/>
          <pc:sldMk cId="522233037" sldId="258"/>
        </pc:sldMkLst>
        <pc:spChg chg="mod">
          <ac:chgData name="Pratima Sambajee" userId="049b6cbf7b52bf78" providerId="LiveId" clId="{5E148460-C624-4A54-B33F-7C9B742485B8}" dt="2022-05-19T17:21:55.702" v="1279" actId="113"/>
          <ac:spMkLst>
            <pc:docMk/>
            <pc:sldMk cId="522233037" sldId="258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6:01.477" v="1192" actId="27636"/>
          <ac:spMkLst>
            <pc:docMk/>
            <pc:sldMk cId="522233037" sldId="258"/>
            <ac:spMk id="3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2:12.045" v="1282" actId="207"/>
          <ac:spMkLst>
            <pc:docMk/>
            <pc:sldMk cId="522233037" sldId="258"/>
            <ac:spMk id="4" creationId="{FFC5AEC2-1791-45CA-ABFE-3996C6BE6335}"/>
          </ac:spMkLst>
        </pc:spChg>
      </pc:sldChg>
      <pc:sldChg chg="modSp mod">
        <pc:chgData name="Pratima Sambajee" userId="049b6cbf7b52bf78" providerId="LiveId" clId="{5E148460-C624-4A54-B33F-7C9B742485B8}" dt="2022-05-19T16:59:40.079" v="892" actId="113"/>
        <pc:sldMkLst>
          <pc:docMk/>
          <pc:sldMk cId="211682160" sldId="259"/>
        </pc:sldMkLst>
        <pc:spChg chg="mod">
          <ac:chgData name="Pratima Sambajee" userId="049b6cbf7b52bf78" providerId="LiveId" clId="{5E148460-C624-4A54-B33F-7C9B742485B8}" dt="2022-05-19T16:59:40.079" v="892" actId="113"/>
          <ac:spMkLst>
            <pc:docMk/>
            <pc:sldMk cId="211682160" sldId="259"/>
            <ac:spMk id="4" creationId="{02ACEB79-994D-483C-A579-1D6B1C0684F7}"/>
          </ac:spMkLst>
        </pc:spChg>
        <pc:spChg chg="mod">
          <ac:chgData name="Pratima Sambajee" userId="049b6cbf7b52bf78" providerId="LiveId" clId="{5E148460-C624-4A54-B33F-7C9B742485B8}" dt="2022-05-19T16:32:53.014" v="171" actId="20577"/>
          <ac:spMkLst>
            <pc:docMk/>
            <pc:sldMk cId="211682160" sldId="259"/>
            <ac:spMk id="6" creationId="{BF017446-0529-459C-A9DE-D9260C5A384C}"/>
          </ac:spMkLst>
        </pc:spChg>
        <pc:spChg chg="mod">
          <ac:chgData name="Pratima Sambajee" userId="049b6cbf7b52bf78" providerId="LiveId" clId="{5E148460-C624-4A54-B33F-7C9B742485B8}" dt="2022-05-19T16:32:21.474" v="154" actId="20577"/>
          <ac:spMkLst>
            <pc:docMk/>
            <pc:sldMk cId="211682160" sldId="259"/>
            <ac:spMk id="8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7:23:06.265" v="1322" actId="207"/>
        <pc:sldMkLst>
          <pc:docMk/>
          <pc:sldMk cId="2529096863" sldId="261"/>
        </pc:sldMkLst>
        <pc:spChg chg="mod">
          <ac:chgData name="Pratima Sambajee" userId="049b6cbf7b52bf78" providerId="LiveId" clId="{5E148460-C624-4A54-B33F-7C9B742485B8}" dt="2022-05-19T17:16:33.578" v="1206" actId="27636"/>
          <ac:spMkLst>
            <pc:docMk/>
            <pc:sldMk cId="2529096863" sldId="261"/>
            <ac:spMk id="4" creationId="{52529D8F-5A91-4182-892A-EA16C21E4810}"/>
          </ac:spMkLst>
        </pc:spChg>
        <pc:spChg chg="mod">
          <ac:chgData name="Pratima Sambajee" userId="049b6cbf7b52bf78" providerId="LiveId" clId="{5E148460-C624-4A54-B33F-7C9B742485B8}" dt="2022-05-19T17:23:06.265" v="1322" actId="207"/>
          <ac:spMkLst>
            <pc:docMk/>
            <pc:sldMk cId="2529096863" sldId="261"/>
            <ac:spMk id="6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7:24:07.783" v="1332" actId="1076"/>
        <pc:sldMkLst>
          <pc:docMk/>
          <pc:sldMk cId="911861593" sldId="263"/>
        </pc:sldMkLst>
        <pc:spChg chg="mod">
          <ac:chgData name="Pratima Sambajee" userId="049b6cbf7b52bf78" providerId="LiveId" clId="{5E148460-C624-4A54-B33F-7C9B742485B8}" dt="2022-05-19T17:24:07.783" v="1332" actId="1076"/>
          <ac:spMkLst>
            <pc:docMk/>
            <pc:sldMk cId="911861593" sldId="263"/>
            <ac:spMk id="3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8:29:50.767" v="2290" actId="313"/>
        <pc:sldMkLst>
          <pc:docMk/>
          <pc:sldMk cId="2174856128" sldId="264"/>
        </pc:sldMkLst>
        <pc:spChg chg="mod">
          <ac:chgData name="Pratima Sambajee" userId="049b6cbf7b52bf78" providerId="LiveId" clId="{5E148460-C624-4A54-B33F-7C9B742485B8}" dt="2022-05-19T17:24:44.395" v="1342" actId="207"/>
          <ac:spMkLst>
            <pc:docMk/>
            <pc:sldMk cId="2174856128" sldId="264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8:29:50.767" v="2290" actId="313"/>
          <ac:spMkLst>
            <pc:docMk/>
            <pc:sldMk cId="2174856128" sldId="264"/>
            <ac:spMk id="3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34:53.471" v="323" actId="6549"/>
          <ac:spMkLst>
            <pc:docMk/>
            <pc:sldMk cId="2174856128" sldId="264"/>
            <ac:spMk id="4" creationId="{BF7ADFF7-A4C1-44C6-A573-F1B3FF2E344E}"/>
          </ac:spMkLst>
        </pc:spChg>
      </pc:sldChg>
      <pc:sldChg chg="modSp mod">
        <pc:chgData name="Pratima Sambajee" userId="049b6cbf7b52bf78" providerId="LiveId" clId="{5E148460-C624-4A54-B33F-7C9B742485B8}" dt="2022-05-19T17:25:11.973" v="1346" actId="207"/>
        <pc:sldMkLst>
          <pc:docMk/>
          <pc:sldMk cId="934327983" sldId="265"/>
        </pc:sldMkLst>
        <pc:spChg chg="mod">
          <ac:chgData name="Pratima Sambajee" userId="049b6cbf7b52bf78" providerId="LiveId" clId="{5E148460-C624-4A54-B33F-7C9B742485B8}" dt="2022-05-19T17:25:11.973" v="1346" actId="207"/>
          <ac:spMkLst>
            <pc:docMk/>
            <pc:sldMk cId="934327983" sldId="265"/>
            <ac:spMk id="2" creationId="{00000000-0000-0000-0000-000000000000}"/>
          </ac:spMkLst>
        </pc:spChg>
      </pc:sldChg>
      <pc:sldChg chg="modSp mod">
        <pc:chgData name="Pratima Sambajee" userId="049b6cbf7b52bf78" providerId="LiveId" clId="{5E148460-C624-4A54-B33F-7C9B742485B8}" dt="2022-05-19T17:25:41.437" v="1349" actId="207"/>
        <pc:sldMkLst>
          <pc:docMk/>
          <pc:sldMk cId="827632365" sldId="267"/>
        </pc:sldMkLst>
        <pc:spChg chg="mod">
          <ac:chgData name="Pratima Sambajee" userId="049b6cbf7b52bf78" providerId="LiveId" clId="{5E148460-C624-4A54-B33F-7C9B742485B8}" dt="2022-05-19T17:25:36.288" v="1348" actId="207"/>
          <ac:spMkLst>
            <pc:docMk/>
            <pc:sldMk cId="827632365" sldId="267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6:33.594" v="1209" actId="27636"/>
          <ac:spMkLst>
            <pc:docMk/>
            <pc:sldMk cId="827632365" sldId="267"/>
            <ac:spMk id="4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5:41.437" v="1349" actId="207"/>
          <ac:spMkLst>
            <pc:docMk/>
            <pc:sldMk cId="827632365" sldId="267"/>
            <ac:spMk id="6" creationId="{1444F6A0-CFDC-44F8-ABAD-E18844B0089B}"/>
          </ac:spMkLst>
        </pc:spChg>
      </pc:sldChg>
      <pc:sldChg chg="modSp add del mod">
        <pc:chgData name="Pratima Sambajee" userId="049b6cbf7b52bf78" providerId="LiveId" clId="{5E148460-C624-4A54-B33F-7C9B742485B8}" dt="2022-05-19T17:26:31.718" v="1352" actId="2696"/>
        <pc:sldMkLst>
          <pc:docMk/>
          <pc:sldMk cId="757244133" sldId="268"/>
        </pc:sldMkLst>
        <pc:spChg chg="mod">
          <ac:chgData name="Pratima Sambajee" userId="049b6cbf7b52bf78" providerId="LiveId" clId="{5E148460-C624-4A54-B33F-7C9B742485B8}" dt="2022-05-19T17:09:24.622" v="1070" actId="6549"/>
          <ac:spMkLst>
            <pc:docMk/>
            <pc:sldMk cId="757244133" sldId="268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38:12.980" v="435" actId="6549"/>
          <ac:spMkLst>
            <pc:docMk/>
            <pc:sldMk cId="757244133" sldId="268"/>
            <ac:spMk id="4" creationId="{2BD8D0D6-13E3-47BE-9FB0-8751878A7473}"/>
          </ac:spMkLst>
        </pc:spChg>
      </pc:sldChg>
      <pc:sldChg chg="modSp mod">
        <pc:chgData name="Pratima Sambajee" userId="049b6cbf7b52bf78" providerId="LiveId" clId="{5E148460-C624-4A54-B33F-7C9B742485B8}" dt="2022-05-19T17:29:53.761" v="1409" actId="207"/>
        <pc:sldMkLst>
          <pc:docMk/>
          <pc:sldMk cId="2822250114" sldId="270"/>
        </pc:sldMkLst>
        <pc:spChg chg="mod">
          <ac:chgData name="Pratima Sambajee" userId="049b6cbf7b52bf78" providerId="LiveId" clId="{5E148460-C624-4A54-B33F-7C9B742485B8}" dt="2022-05-19T17:29:40.068" v="1406" actId="207"/>
          <ac:spMkLst>
            <pc:docMk/>
            <pc:sldMk cId="2822250114" sldId="270"/>
            <ac:spMk id="3" creationId="{3505BDE7-9EB9-4790-9C61-1F07BE7E9D7E}"/>
          </ac:spMkLst>
        </pc:spChg>
        <pc:spChg chg="mod">
          <ac:chgData name="Pratima Sambajee" userId="049b6cbf7b52bf78" providerId="LiveId" clId="{5E148460-C624-4A54-B33F-7C9B742485B8}" dt="2022-05-19T17:29:53.761" v="1409" actId="207"/>
          <ac:spMkLst>
            <pc:docMk/>
            <pc:sldMk cId="2822250114" sldId="270"/>
            <ac:spMk id="7" creationId="{0539FBF8-2AB2-4A5C-AE67-032F43B2CD19}"/>
          </ac:spMkLst>
        </pc:spChg>
      </pc:sldChg>
      <pc:sldChg chg="addSp delSp modSp mod setBg">
        <pc:chgData name="Pratima Sambajee" userId="049b6cbf7b52bf78" providerId="LiveId" clId="{5E148460-C624-4A54-B33F-7C9B742485B8}" dt="2022-05-19T17:19:14.675" v="1241" actId="26606"/>
        <pc:sldMkLst>
          <pc:docMk/>
          <pc:sldMk cId="0" sldId="273"/>
        </pc:sldMkLst>
        <pc:spChg chg="del">
          <ac:chgData name="Pratima Sambajee" userId="049b6cbf7b52bf78" providerId="LiveId" clId="{5E148460-C624-4A54-B33F-7C9B742485B8}" dt="2022-05-19T17:19:08.088" v="1239" actId="478"/>
          <ac:spMkLst>
            <pc:docMk/>
            <pc:sldMk cId="0" sldId="273"/>
            <ac:spMk id="2" creationId="{327CB602-5465-4DB2-B9FF-B64434E0FF75}"/>
          </ac:spMkLst>
        </pc:spChg>
        <pc:spChg chg="mo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6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10" creationId="{00000000-0000-0000-0000-000000000000}"/>
          </ac:spMkLst>
        </pc:spChg>
        <pc:spChg chg="ad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15" creationId="{F7726A94-1EF0-4D91-B7BF-C033E3D6E51B}"/>
          </ac:spMkLst>
        </pc:spChg>
        <pc:spChg chg="add">
          <ac:chgData name="Pratima Sambajee" userId="049b6cbf7b52bf78" providerId="LiveId" clId="{5E148460-C624-4A54-B33F-7C9B742485B8}" dt="2022-05-19T17:19:14.675" v="1241" actId="26606"/>
          <ac:spMkLst>
            <pc:docMk/>
            <pc:sldMk cId="0" sldId="273"/>
            <ac:spMk id="19" creationId="{24FB4153-1E3E-4AE9-8306-E8C292894B04}"/>
          </ac:spMkLst>
        </pc:spChg>
        <pc:picChg chg="add del mod">
          <ac:chgData name="Pratima Sambajee" userId="049b6cbf7b52bf78" providerId="LiveId" clId="{5E148460-C624-4A54-B33F-7C9B742485B8}" dt="2022-05-19T17:19:03.047" v="1238" actId="21"/>
          <ac:picMkLst>
            <pc:docMk/>
            <pc:sldMk cId="0" sldId="273"/>
            <ac:picMk id="3" creationId="{208E55FD-55A4-4B75-3B40-098BE6AA551D}"/>
          </ac:picMkLst>
        </pc:picChg>
        <pc:picChg chg="add mod ord">
          <ac:chgData name="Pratima Sambajee" userId="049b6cbf7b52bf78" providerId="LiveId" clId="{5E148460-C624-4A54-B33F-7C9B742485B8}" dt="2022-05-19T17:19:14.675" v="1241" actId="26606"/>
          <ac:picMkLst>
            <pc:docMk/>
            <pc:sldMk cId="0" sldId="273"/>
            <ac:picMk id="4" creationId="{6CA1BB05-0BBA-487A-E5A2-D9373A0A6150}"/>
          </ac:picMkLst>
        </pc:picChg>
        <pc:cxnChg chg="add">
          <ac:chgData name="Pratima Sambajee" userId="049b6cbf7b52bf78" providerId="LiveId" clId="{5E148460-C624-4A54-B33F-7C9B742485B8}" dt="2022-05-19T17:19:14.675" v="1241" actId="26606"/>
          <ac:cxnSpMkLst>
            <pc:docMk/>
            <pc:sldMk cId="0" sldId="273"/>
            <ac:cxnSpMk id="17" creationId="{98F0650C-11DF-45E6-8EC2-E3B298F0D80A}"/>
          </ac:cxnSpMkLst>
        </pc:cxnChg>
      </pc:sldChg>
      <pc:sldChg chg="addSp modSp mod setBg setClrOvrMap">
        <pc:chgData name="Pratima Sambajee" userId="049b6cbf7b52bf78" providerId="LiveId" clId="{5E148460-C624-4A54-B33F-7C9B742485B8}" dt="2022-05-19T17:19:46.282" v="1242" actId="26606"/>
        <pc:sldMkLst>
          <pc:docMk/>
          <pc:sldMk cId="0" sldId="274"/>
        </pc:sldMkLst>
        <pc:spChg chg="mo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2" creationId="{00000000-0000-0000-0000-000000000000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7" creationId="{00C4F1C3-3ADD-491F-8C66-57912A242177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9" creationId="{0B323FE0-DFB0-4368-A3C2-FC1402A98C03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13" creationId="{7C684499-6F30-4C6A-8094-E2E3E91B3050}"/>
          </ac:spMkLst>
        </pc:spChg>
        <pc:spChg chg="add">
          <ac:chgData name="Pratima Sambajee" userId="049b6cbf7b52bf78" providerId="LiveId" clId="{5E148460-C624-4A54-B33F-7C9B742485B8}" dt="2022-05-19T17:19:46.282" v="1242" actId="26606"/>
          <ac:spMkLst>
            <pc:docMk/>
            <pc:sldMk cId="0" sldId="274"/>
            <ac:spMk id="15" creationId="{D5AECED4-26C2-4E8F-A340-2402369DC222}"/>
          </ac:spMkLst>
        </pc:spChg>
        <pc:cxnChg chg="add">
          <ac:chgData name="Pratima Sambajee" userId="049b6cbf7b52bf78" providerId="LiveId" clId="{5E148460-C624-4A54-B33F-7C9B742485B8}" dt="2022-05-19T17:19:46.282" v="1242" actId="26606"/>
          <ac:cxnSpMkLst>
            <pc:docMk/>
            <pc:sldMk cId="0" sldId="274"/>
            <ac:cxnSpMk id="11" creationId="{E4BCA77F-6A46-46C1-822E-DF8DB6F08D5A}"/>
          </ac:cxnSpMkLst>
        </pc:cxnChg>
        <pc:cxnChg chg="add">
          <ac:chgData name="Pratima Sambajee" userId="049b6cbf7b52bf78" providerId="LiveId" clId="{5E148460-C624-4A54-B33F-7C9B742485B8}" dt="2022-05-19T17:19:46.282" v="1242" actId="26606"/>
          <ac:cxnSpMkLst>
            <pc:docMk/>
            <pc:sldMk cId="0" sldId="274"/>
            <ac:cxnSpMk id="17" creationId="{C9213D27-7A25-46D8-B1BD-E470E49C6C2F}"/>
          </ac:cxnSpMkLst>
        </pc:cxnChg>
      </pc:sldChg>
      <pc:sldChg chg="modSp mod">
        <pc:chgData name="Pratima Sambajee" userId="049b6cbf7b52bf78" providerId="LiveId" clId="{5E148460-C624-4A54-B33F-7C9B742485B8}" dt="2022-05-19T18:28:55.653" v="2288" actId="6549"/>
        <pc:sldMkLst>
          <pc:docMk/>
          <pc:sldMk cId="0" sldId="275"/>
        </pc:sldMkLst>
        <pc:spChg chg="mod">
          <ac:chgData name="Pratima Sambajee" userId="049b6cbf7b52bf78" providerId="LiveId" clId="{5E148460-C624-4A54-B33F-7C9B742485B8}" dt="2022-05-19T18:28:55.653" v="2288" actId="6549"/>
          <ac:spMkLst>
            <pc:docMk/>
            <pc:sldMk cId="0" sldId="275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17:38.624" v="1213" actId="207"/>
          <ac:spMkLst>
            <pc:docMk/>
            <pc:sldMk cId="0" sldId="275"/>
            <ac:spMk id="5" creationId="{52D97431-37AF-41A6-AECC-C9BF570E6B5E}"/>
          </ac:spMkLst>
        </pc:spChg>
      </pc:sldChg>
      <pc:sldChg chg="modSp mod">
        <pc:chgData name="Pratima Sambajee" userId="049b6cbf7b52bf78" providerId="LiveId" clId="{5E148460-C624-4A54-B33F-7C9B742485B8}" dt="2022-05-19T17:20:17.866" v="1244" actId="207"/>
        <pc:sldMkLst>
          <pc:docMk/>
          <pc:sldMk cId="0" sldId="276"/>
        </pc:sldMkLst>
        <pc:spChg chg="mod">
          <ac:chgData name="Pratima Sambajee" userId="049b6cbf7b52bf78" providerId="LiveId" clId="{5E148460-C624-4A54-B33F-7C9B742485B8}" dt="2022-05-19T17:20:12.196" v="1243" actId="207"/>
          <ac:spMkLst>
            <pc:docMk/>
            <pc:sldMk cId="0" sldId="276"/>
            <ac:spMk id="4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27:19.384" v="99" actId="20577"/>
          <ac:spMkLst>
            <pc:docMk/>
            <pc:sldMk cId="0" sldId="276"/>
            <ac:spMk id="5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20:17.866" v="1244" actId="207"/>
          <ac:spMkLst>
            <pc:docMk/>
            <pc:sldMk cId="0" sldId="276"/>
            <ac:spMk id="6" creationId="{2641AA44-389B-445A-BA03-18ED69BB40B6}"/>
          </ac:spMkLst>
        </pc:spChg>
      </pc:sldChg>
      <pc:sldChg chg="modSp mod">
        <pc:chgData name="Pratima Sambajee" userId="049b6cbf7b52bf78" providerId="LiveId" clId="{5E148460-C624-4A54-B33F-7C9B742485B8}" dt="2022-05-19T16:58:55.631" v="884" actId="113"/>
        <pc:sldMkLst>
          <pc:docMk/>
          <pc:sldMk cId="4178348836" sldId="277"/>
        </pc:sldMkLst>
        <pc:spChg chg="mod">
          <ac:chgData name="Pratima Sambajee" userId="049b6cbf7b52bf78" providerId="LiveId" clId="{5E148460-C624-4A54-B33F-7C9B742485B8}" dt="2022-05-19T16:58:55.631" v="884" actId="113"/>
          <ac:spMkLst>
            <pc:docMk/>
            <pc:sldMk cId="4178348836" sldId="277"/>
            <ac:spMk id="2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29:18.401" v="146" actId="20577"/>
          <ac:spMkLst>
            <pc:docMk/>
            <pc:sldMk cId="4178348836" sldId="277"/>
            <ac:spMk id="4" creationId="{FFC5AEC2-1791-45CA-ABFE-3996C6BE6335}"/>
          </ac:spMkLst>
        </pc:spChg>
      </pc:sldChg>
      <pc:sldChg chg="modSp del mod">
        <pc:chgData name="Pratima Sambajee" userId="049b6cbf7b52bf78" providerId="LiveId" clId="{5E148460-C624-4A54-B33F-7C9B742485B8}" dt="2022-05-19T17:27:40.332" v="1371" actId="2696"/>
        <pc:sldMkLst>
          <pc:docMk/>
          <pc:sldMk cId="810213327" sldId="278"/>
        </pc:sldMkLst>
        <pc:spChg chg="mod">
          <ac:chgData name="Pratima Sambajee" userId="049b6cbf7b52bf78" providerId="LiveId" clId="{5E148460-C624-4A54-B33F-7C9B742485B8}" dt="2022-05-19T17:26:46.497" v="1353" actId="21"/>
          <ac:spMkLst>
            <pc:docMk/>
            <pc:sldMk cId="810213327" sldId="278"/>
            <ac:spMk id="4" creationId="{2BD8D0D6-13E3-47BE-9FB0-8751878A7473}"/>
          </ac:spMkLst>
        </pc:spChg>
        <pc:spChg chg="mod">
          <ac:chgData name="Pratima Sambajee" userId="049b6cbf7b52bf78" providerId="LiveId" clId="{5E148460-C624-4A54-B33F-7C9B742485B8}" dt="2022-05-19T16:53:39.153" v="732" actId="20577"/>
          <ac:spMkLst>
            <pc:docMk/>
            <pc:sldMk cId="810213327" sldId="278"/>
            <ac:spMk id="7" creationId="{65DFE543-E19B-4F10-8001-936A9F824621}"/>
          </ac:spMkLst>
        </pc:spChg>
      </pc:sldChg>
      <pc:sldChg chg="del">
        <pc:chgData name="Pratima Sambajee" userId="049b6cbf7b52bf78" providerId="LiveId" clId="{5E148460-C624-4A54-B33F-7C9B742485B8}" dt="2022-05-19T17:12:09.338" v="1129" actId="2696"/>
        <pc:sldMkLst>
          <pc:docMk/>
          <pc:sldMk cId="500930540" sldId="279"/>
        </pc:sldMkLst>
      </pc:sldChg>
      <pc:sldChg chg="modSp add mod">
        <pc:chgData name="Pratima Sambajee" userId="049b6cbf7b52bf78" providerId="LiveId" clId="{5E148460-C624-4A54-B33F-7C9B742485B8}" dt="2022-05-19T17:29:05.756" v="1402" actId="207"/>
        <pc:sldMkLst>
          <pc:docMk/>
          <pc:sldMk cId="4290936177" sldId="279"/>
        </pc:sldMkLst>
        <pc:spChg chg="mod">
          <ac:chgData name="Pratima Sambajee" userId="049b6cbf7b52bf78" providerId="LiveId" clId="{5E148460-C624-4A54-B33F-7C9B742485B8}" dt="2022-05-19T17:29:05.756" v="1402" actId="207"/>
          <ac:spMkLst>
            <pc:docMk/>
            <pc:sldMk cId="4290936177" sldId="279"/>
            <ac:spMk id="3" creationId="{3505BDE7-9EB9-4790-9C61-1F07BE7E9D7E}"/>
          </ac:spMkLst>
        </pc:spChg>
      </pc:sldChg>
      <pc:sldChg chg="modSp del mod">
        <pc:chgData name="Pratima Sambajee" userId="049b6cbf7b52bf78" providerId="LiveId" clId="{5E148460-C624-4A54-B33F-7C9B742485B8}" dt="2022-05-19T17:44:52.656" v="1847" actId="2696"/>
        <pc:sldMkLst>
          <pc:docMk/>
          <pc:sldMk cId="1473842610" sldId="280"/>
        </pc:sldMkLst>
        <pc:spChg chg="mod">
          <ac:chgData name="Pratima Sambajee" userId="049b6cbf7b52bf78" providerId="LiveId" clId="{5E148460-C624-4A54-B33F-7C9B742485B8}" dt="2022-05-19T17:44:12.394" v="1839" actId="21"/>
          <ac:spMkLst>
            <pc:docMk/>
            <pc:sldMk cId="1473842610" sldId="280"/>
            <ac:spMk id="2" creationId="{58E472FB-A613-46DF-ADF3-D7C6353B4A15}"/>
          </ac:spMkLst>
        </pc:spChg>
        <pc:spChg chg="mod">
          <ac:chgData name="Pratima Sambajee" userId="049b6cbf7b52bf78" providerId="LiveId" clId="{5E148460-C624-4A54-B33F-7C9B742485B8}" dt="2022-05-19T17:43:46.444" v="1834" actId="21"/>
          <ac:spMkLst>
            <pc:docMk/>
            <pc:sldMk cId="1473842610" sldId="280"/>
            <ac:spMk id="3" creationId="{3505BDE7-9EB9-4790-9C61-1F07BE7E9D7E}"/>
          </ac:spMkLst>
        </pc:spChg>
      </pc:sldChg>
      <pc:sldChg chg="delSp modSp new mod">
        <pc:chgData name="Pratima Sambajee" userId="049b6cbf7b52bf78" providerId="LiveId" clId="{5E148460-C624-4A54-B33F-7C9B742485B8}" dt="2022-05-19T17:28:56.060" v="1400" actId="207"/>
        <pc:sldMkLst>
          <pc:docMk/>
          <pc:sldMk cId="3280466516" sldId="281"/>
        </pc:sldMkLst>
        <pc:spChg chg="mod">
          <ac:chgData name="Pratima Sambajee" userId="049b6cbf7b52bf78" providerId="LiveId" clId="{5E148460-C624-4A54-B33F-7C9B742485B8}" dt="2022-05-19T17:28:56.060" v="1400" actId="207"/>
          <ac:spMkLst>
            <pc:docMk/>
            <pc:sldMk cId="3280466516" sldId="281"/>
            <ac:spMk id="2" creationId="{ABD53C49-AAA5-BA55-E800-12958CF865FD}"/>
          </ac:spMkLst>
        </pc:spChg>
        <pc:spChg chg="del mod">
          <ac:chgData name="Pratima Sambajee" userId="049b6cbf7b52bf78" providerId="LiveId" clId="{5E148460-C624-4A54-B33F-7C9B742485B8}" dt="2022-05-19T16:42:47.024" v="517" actId="21"/>
          <ac:spMkLst>
            <pc:docMk/>
            <pc:sldMk cId="3280466516" sldId="281"/>
            <ac:spMk id="3" creationId="{65CCBC65-7804-3905-2CB7-D23E64AD6A4C}"/>
          </ac:spMkLst>
        </pc:spChg>
      </pc:sldChg>
      <pc:sldChg chg="modSp add del mod">
        <pc:chgData name="Pratima Sambajee" userId="049b6cbf7b52bf78" providerId="LiveId" clId="{5E148460-C624-4A54-B33F-7C9B742485B8}" dt="2022-05-19T17:22:54.211" v="1321" actId="2696"/>
        <pc:sldMkLst>
          <pc:docMk/>
          <pc:sldMk cId="3985562287" sldId="282"/>
        </pc:sldMkLst>
        <pc:spChg chg="mod">
          <ac:chgData name="Pratima Sambajee" userId="049b6cbf7b52bf78" providerId="LiveId" clId="{5E148460-C624-4A54-B33F-7C9B742485B8}" dt="2022-05-19T17:16:01.482" v="1193" actId="27636"/>
          <ac:spMkLst>
            <pc:docMk/>
            <pc:sldMk cId="3985562287" sldId="282"/>
            <ac:spMk id="6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6:57:57.857" v="873" actId="20577"/>
          <ac:spMkLst>
            <pc:docMk/>
            <pc:sldMk cId="3985562287" sldId="282"/>
            <ac:spMk id="10" creationId="{00000000-0000-0000-0000-000000000000}"/>
          </ac:spMkLst>
        </pc:spChg>
      </pc:sldChg>
      <pc:sldChg chg="modSp add del mod">
        <pc:chgData name="Pratima Sambajee" userId="049b6cbf7b52bf78" providerId="LiveId" clId="{5E148460-C624-4A54-B33F-7C9B742485B8}" dt="2022-05-19T17:24:36.961" v="1341" actId="2696"/>
        <pc:sldMkLst>
          <pc:docMk/>
          <pc:sldMk cId="2618370513" sldId="283"/>
        </pc:sldMkLst>
        <pc:spChg chg="mod">
          <ac:chgData name="Pratima Sambajee" userId="049b6cbf7b52bf78" providerId="LiveId" clId="{5E148460-C624-4A54-B33F-7C9B742485B8}" dt="2022-05-19T17:16:01.506" v="1196" actId="27636"/>
          <ac:spMkLst>
            <pc:docMk/>
            <pc:sldMk cId="2618370513" sldId="283"/>
            <ac:spMk id="6" creationId="{00000000-0000-0000-0000-000000000000}"/>
          </ac:spMkLst>
        </pc:spChg>
        <pc:spChg chg="mod">
          <ac:chgData name="Pratima Sambajee" userId="049b6cbf7b52bf78" providerId="LiveId" clId="{5E148460-C624-4A54-B33F-7C9B742485B8}" dt="2022-05-19T17:02:10.515" v="975" actId="6549"/>
          <ac:spMkLst>
            <pc:docMk/>
            <pc:sldMk cId="2618370513" sldId="283"/>
            <ac:spMk id="10" creationId="{00000000-0000-0000-0000-000000000000}"/>
          </ac:spMkLst>
        </pc:spChg>
      </pc:sldChg>
      <pc:sldChg chg="addSp delSp modSp new mod setBg delDesignElem">
        <pc:chgData name="Pratima Sambajee" userId="049b6cbf7b52bf78" providerId="LiveId" clId="{5E148460-C624-4A54-B33F-7C9B742485B8}" dt="2022-05-19T17:29:25.489" v="1405" actId="207"/>
        <pc:sldMkLst>
          <pc:docMk/>
          <pc:sldMk cId="2749110319" sldId="284"/>
        </pc:sldMkLst>
        <pc:spChg chg="add del mod">
          <ac:chgData name="Pratima Sambajee" userId="049b6cbf7b52bf78" providerId="LiveId" clId="{5E148460-C624-4A54-B33F-7C9B742485B8}" dt="2022-05-19T17:29:11.817" v="1403" actId="207"/>
          <ac:spMkLst>
            <pc:docMk/>
            <pc:sldMk cId="2749110319" sldId="284"/>
            <ac:spMk id="2" creationId="{EFAF5F11-B541-35F1-097B-18A0E9CFB659}"/>
          </ac:spMkLst>
        </pc:spChg>
        <pc:spChg chg="del">
          <ac:chgData name="Pratima Sambajee" userId="049b6cbf7b52bf78" providerId="LiveId" clId="{5E148460-C624-4A54-B33F-7C9B742485B8}" dt="2022-05-19T17:07:43.344" v="1011"/>
          <ac:spMkLst>
            <pc:docMk/>
            <pc:sldMk cId="2749110319" sldId="284"/>
            <ac:spMk id="3" creationId="{E2E5FE98-1881-9C45-CB96-7451B72CC17E}"/>
          </ac:spMkLst>
        </pc:spChg>
        <pc:spChg chg="add del mod">
          <ac:chgData name="Pratima Sambajee" userId="049b6cbf7b52bf78" providerId="LiveId" clId="{5E148460-C624-4A54-B33F-7C9B742485B8}" dt="2022-05-19T17:12:56.277" v="1132"/>
          <ac:spMkLst>
            <pc:docMk/>
            <pc:sldMk cId="2749110319" sldId="284"/>
            <ac:spMk id="6" creationId="{C0D6628C-0132-0998-3467-C5D1C2BB64FD}"/>
          </ac:spMkLst>
        </pc:spChg>
        <pc:spChg chg="add del">
          <ac:chgData name="Pratima Sambajee" userId="049b6cbf7b52bf78" providerId="LiveId" clId="{5E148460-C624-4A54-B33F-7C9B742485B8}" dt="2022-05-19T17:07:58.470" v="1014" actId="26606"/>
          <ac:spMkLst>
            <pc:docMk/>
            <pc:sldMk cId="2749110319" sldId="284"/>
            <ac:spMk id="9" creationId="{42A4FC2C-047E-45A5-965D-8E1E3BF09BC6}"/>
          </ac:spMkLst>
        </pc:spChg>
        <pc:spChg chg="add del">
          <ac:chgData name="Pratima Sambajee" userId="049b6cbf7b52bf78" providerId="LiveId" clId="{5E148460-C624-4A54-B33F-7C9B742485B8}" dt="2022-05-19T17:13:01.085" v="1134" actId="26606"/>
          <ac:spMkLst>
            <pc:docMk/>
            <pc:sldMk cId="2749110319" sldId="284"/>
            <ac:spMk id="11" creationId="{EC199EC0-644B-5F6E-EEBA-FCEA95BF2283}"/>
          </ac:spMkLst>
        </pc:spChg>
        <pc:spChg chg="add del">
          <ac:chgData name="Pratima Sambajee" userId="049b6cbf7b52bf78" providerId="LiveId" clId="{5E148460-C624-4A54-B33F-7C9B742485B8}" dt="2022-05-19T17:13:07.210" v="1136" actId="26606"/>
          <ac:spMkLst>
            <pc:docMk/>
            <pc:sldMk cId="2749110319" sldId="284"/>
            <ac:spMk id="12" creationId="{D4771268-CB57-404A-9271-370EB28F6090}"/>
          </ac:spMkLst>
        </pc:spChg>
        <pc:spChg chg="add del">
          <ac:chgData name="Pratima Sambajee" userId="049b6cbf7b52bf78" providerId="LiveId" clId="{5E148460-C624-4A54-B33F-7C9B742485B8}" dt="2022-05-19T17:13:12.906" v="1138" actId="26606"/>
          <ac:spMkLst>
            <pc:docMk/>
            <pc:sldMk cId="2749110319" sldId="284"/>
            <ac:spMk id="15" creationId="{F13C74B1-5B17-4795-BED0-7140497B445A}"/>
          </ac:spMkLst>
        </pc:spChg>
        <pc:spChg chg="add del">
          <ac:chgData name="Pratima Sambajee" userId="049b6cbf7b52bf78" providerId="LiveId" clId="{5E148460-C624-4A54-B33F-7C9B742485B8}" dt="2022-05-19T17:13:12.906" v="1138" actId="26606"/>
          <ac:spMkLst>
            <pc:docMk/>
            <pc:sldMk cId="2749110319" sldId="284"/>
            <ac:spMk id="16" creationId="{D4974D33-8DC5-464E-8C6D-BE58F0669C17}"/>
          </ac:spMkLst>
        </pc:spChg>
        <pc:spChg chg="add del">
          <ac:chgData name="Pratima Sambajee" userId="049b6cbf7b52bf78" providerId="LiveId" clId="{5E148460-C624-4A54-B33F-7C9B742485B8}" dt="2022-05-19T17:13:12.906" v="1138" actId="26606"/>
          <ac:spMkLst>
            <pc:docMk/>
            <pc:sldMk cId="2749110319" sldId="284"/>
            <ac:spMk id="17" creationId="{1BE33DB9-C3E3-51F2-56B5-31176B53FEA1}"/>
          </ac:spMkLst>
        </pc:spChg>
        <pc:spChg chg="add mod">
          <ac:chgData name="Pratima Sambajee" userId="049b6cbf7b52bf78" providerId="LiveId" clId="{5E148460-C624-4A54-B33F-7C9B742485B8}" dt="2022-05-19T17:29:25.489" v="1405" actId="207"/>
          <ac:spMkLst>
            <pc:docMk/>
            <pc:sldMk cId="2749110319" sldId="284"/>
            <ac:spMk id="19" creationId="{EC199EC0-644B-5F6E-EEBA-FCEA95BF2283}"/>
          </ac:spMkLst>
        </pc:spChg>
        <pc:picChg chg="add del mod">
          <ac:chgData name="Pratima Sambajee" userId="049b6cbf7b52bf78" providerId="LiveId" clId="{5E148460-C624-4A54-B33F-7C9B742485B8}" dt="2022-05-19T17:12:52.990" v="1131" actId="478"/>
          <ac:picMkLst>
            <pc:docMk/>
            <pc:sldMk cId="2749110319" sldId="284"/>
            <ac:picMk id="4" creationId="{A795130E-2716-0779-36A4-F4E9AB411F0D}"/>
          </ac:picMkLst>
        </pc:picChg>
        <pc:picChg chg="add mod">
          <ac:chgData name="Pratima Sambajee" userId="049b6cbf7b52bf78" providerId="LiveId" clId="{5E148460-C624-4A54-B33F-7C9B742485B8}" dt="2022-05-19T17:13:12.912" v="1139" actId="26606"/>
          <ac:picMkLst>
            <pc:docMk/>
            <pc:sldMk cId="2749110319" sldId="284"/>
            <ac:picMk id="7" creationId="{D329A5DA-829D-F5AA-8E20-8A3C4C5D0BB2}"/>
          </ac:picMkLst>
        </pc:picChg>
        <pc:cxnChg chg="add del">
          <ac:chgData name="Pratima Sambajee" userId="049b6cbf7b52bf78" providerId="LiveId" clId="{5E148460-C624-4A54-B33F-7C9B742485B8}" dt="2022-05-19T17:13:01.085" v="1134" actId="26606"/>
          <ac:cxnSpMkLst>
            <pc:docMk/>
            <pc:sldMk cId="2749110319" sldId="284"/>
            <ac:cxnSpMk id="14" creationId="{A7F400EE-A8A5-48AF-B4D6-291B52C6F0B0}"/>
          </ac:cxnSpMkLst>
        </pc:cxnChg>
        <pc:cxnChg chg="add del">
          <ac:chgData name="Pratima Sambajee" userId="049b6cbf7b52bf78" providerId="LiveId" clId="{5E148460-C624-4A54-B33F-7C9B742485B8}" dt="2022-05-19T17:15:22.570" v="1163"/>
          <ac:cxnSpMkLst>
            <pc:docMk/>
            <pc:sldMk cId="2749110319" sldId="284"/>
            <ac:cxnSpMk id="20" creationId="{A7F400EE-A8A5-48AF-B4D6-291B52C6F0B0}"/>
          </ac:cxnSpMkLst>
        </pc:cxnChg>
      </pc:sldChg>
      <pc:sldChg chg="modSp add mod">
        <pc:chgData name="Pratima Sambajee" userId="049b6cbf7b52bf78" providerId="LiveId" clId="{5E148460-C624-4A54-B33F-7C9B742485B8}" dt="2022-05-19T17:22:43.857" v="1320" actId="6549"/>
        <pc:sldMkLst>
          <pc:docMk/>
          <pc:sldMk cId="930410934" sldId="285"/>
        </pc:sldMkLst>
        <pc:spChg chg="mod">
          <ac:chgData name="Pratima Sambajee" userId="049b6cbf7b52bf78" providerId="LiveId" clId="{5E148460-C624-4A54-B33F-7C9B742485B8}" dt="2022-05-19T17:22:43.857" v="1320" actId="6549"/>
          <ac:spMkLst>
            <pc:docMk/>
            <pc:sldMk cId="930410934" sldId="285"/>
            <ac:spMk id="6" creationId="{00000000-0000-0000-0000-000000000000}"/>
          </ac:spMkLst>
        </pc:spChg>
      </pc:sldChg>
      <pc:sldChg chg="modSp add mod">
        <pc:chgData name="Pratima Sambajee" userId="049b6cbf7b52bf78" providerId="LiveId" clId="{5E148460-C624-4A54-B33F-7C9B742485B8}" dt="2022-05-19T17:24:30.062" v="1340" actId="20577"/>
        <pc:sldMkLst>
          <pc:docMk/>
          <pc:sldMk cId="1342740658" sldId="286"/>
        </pc:sldMkLst>
        <pc:spChg chg="mod">
          <ac:chgData name="Pratima Sambajee" userId="049b6cbf7b52bf78" providerId="LiveId" clId="{5E148460-C624-4A54-B33F-7C9B742485B8}" dt="2022-05-19T17:24:30.062" v="1340" actId="20577"/>
          <ac:spMkLst>
            <pc:docMk/>
            <pc:sldMk cId="1342740658" sldId="286"/>
            <ac:spMk id="6" creationId="{00000000-0000-0000-0000-000000000000}"/>
          </ac:spMkLst>
        </pc:spChg>
      </pc:sldChg>
      <pc:sldChg chg="add del">
        <pc:chgData name="Pratima Sambajee" userId="049b6cbf7b52bf78" providerId="LiveId" clId="{5E148460-C624-4A54-B33F-7C9B742485B8}" dt="2022-05-19T17:24:01.830" v="1331"/>
        <pc:sldMkLst>
          <pc:docMk/>
          <pc:sldMk cId="3087235971" sldId="286"/>
        </pc:sldMkLst>
      </pc:sldChg>
      <pc:sldChg chg="addSp delSp modSp new mod">
        <pc:chgData name="Pratima Sambajee" userId="049b6cbf7b52bf78" providerId="LiveId" clId="{5E148460-C624-4A54-B33F-7C9B742485B8}" dt="2022-05-19T17:35:16.244" v="1475" actId="478"/>
        <pc:sldMkLst>
          <pc:docMk/>
          <pc:sldMk cId="3883388181" sldId="287"/>
        </pc:sldMkLst>
        <pc:spChg chg="del">
          <ac:chgData name="Pratima Sambajee" userId="049b6cbf7b52bf78" providerId="LiveId" clId="{5E148460-C624-4A54-B33F-7C9B742485B8}" dt="2022-05-19T17:33:34.614" v="1419" actId="478"/>
          <ac:spMkLst>
            <pc:docMk/>
            <pc:sldMk cId="3883388181" sldId="287"/>
            <ac:spMk id="2" creationId="{F94B10DF-D8F8-DAE6-35ED-28182705E820}"/>
          </ac:spMkLst>
        </pc:spChg>
        <pc:spChg chg="del mod">
          <ac:chgData name="Pratima Sambajee" userId="049b6cbf7b52bf78" providerId="LiveId" clId="{5E148460-C624-4A54-B33F-7C9B742485B8}" dt="2022-05-19T17:35:16.244" v="1475" actId="478"/>
          <ac:spMkLst>
            <pc:docMk/>
            <pc:sldMk cId="3883388181" sldId="287"/>
            <ac:spMk id="3" creationId="{A19D2763-7CA1-1F10-3720-7396BE005642}"/>
          </ac:spMkLst>
        </pc:spChg>
        <pc:spChg chg="add mod">
          <ac:chgData name="Pratima Sambajee" userId="049b6cbf7b52bf78" providerId="LiveId" clId="{5E148460-C624-4A54-B33F-7C9B742485B8}" dt="2022-05-19T17:35:07.277" v="1474" actId="14100"/>
          <ac:spMkLst>
            <pc:docMk/>
            <pc:sldMk cId="3883388181" sldId="287"/>
            <ac:spMk id="4" creationId="{693A3EC8-2DD6-7219-DE82-820C59464225}"/>
          </ac:spMkLst>
        </pc:spChg>
      </pc:sldChg>
      <pc:sldChg chg="addSp delSp modSp new mod setBg modClrScheme addAnim chgLayout">
        <pc:chgData name="Pratima Sambajee" userId="049b6cbf7b52bf78" providerId="LiveId" clId="{5E148460-C624-4A54-B33F-7C9B742485B8}" dt="2022-05-19T17:40:57.883" v="1593" actId="26606"/>
        <pc:sldMkLst>
          <pc:docMk/>
          <pc:sldMk cId="4285550916" sldId="288"/>
        </pc:sldMkLst>
        <pc:spChg chg="del mod ord">
          <ac:chgData name="Pratima Sambajee" userId="049b6cbf7b52bf78" providerId="LiveId" clId="{5E148460-C624-4A54-B33F-7C9B742485B8}" dt="2022-05-19T17:37:14.595" v="1521" actId="700"/>
          <ac:spMkLst>
            <pc:docMk/>
            <pc:sldMk cId="4285550916" sldId="288"/>
            <ac:spMk id="2" creationId="{3935BCC5-5579-5585-6305-70BFB0390556}"/>
          </ac:spMkLst>
        </pc:spChg>
        <pc:spChg chg="del mod ord">
          <ac:chgData name="Pratima Sambajee" userId="049b6cbf7b52bf78" providerId="LiveId" clId="{5E148460-C624-4A54-B33F-7C9B742485B8}" dt="2022-05-19T17:37:14.595" v="1521" actId="700"/>
          <ac:spMkLst>
            <pc:docMk/>
            <pc:sldMk cId="4285550916" sldId="288"/>
            <ac:spMk id="3" creationId="{17A4BAF5-52CD-6078-1F37-2F761B4473E4}"/>
          </ac:spMkLst>
        </pc:spChg>
        <pc:spChg chg="add mod or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4" creationId="{6BA852EF-84D6-550C-7A03-A4218ABDD5B0}"/>
          </ac:spMkLst>
        </pc:spChg>
        <pc:spChg chg="add mod or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5" creationId="{A3CBB657-E779-BC52-2CCF-C8CF09C8A79F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0" creationId="{00C4F1C3-3ADD-491F-8C66-57912A242177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2" creationId="{0B323FE0-DFB0-4368-A3C2-FC1402A98C03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6" creationId="{00F30BB5-7BA0-4D79-B51D-809B0D796A1D}"/>
          </ac:spMkLst>
        </pc:spChg>
        <pc:spChg chg="add del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18" creationId="{44F561C9-F335-45B4-A0DC-68F946099895}"/>
          </ac:spMkLst>
        </pc:spChg>
        <pc:spChg chg="ad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23" creationId="{8E8DBDA3-652C-4F87-B53B-7F73AC8F4FF9}"/>
          </ac:spMkLst>
        </pc:spChg>
        <pc:spChg chg="add">
          <ac:chgData name="Pratima Sambajee" userId="049b6cbf7b52bf78" providerId="LiveId" clId="{5E148460-C624-4A54-B33F-7C9B742485B8}" dt="2022-05-19T17:40:57.883" v="1593" actId="26606"/>
          <ac:spMkLst>
            <pc:docMk/>
            <pc:sldMk cId="4285550916" sldId="288"/>
            <ac:spMk id="25" creationId="{42187232-3845-418F-A17C-C138F01D98AB}"/>
          </ac:spMkLst>
        </pc:spChg>
        <pc:cxnChg chg="add del">
          <ac:chgData name="Pratima Sambajee" userId="049b6cbf7b52bf78" providerId="LiveId" clId="{5E148460-C624-4A54-B33F-7C9B742485B8}" dt="2022-05-19T17:40:57.883" v="1593" actId="26606"/>
          <ac:cxnSpMkLst>
            <pc:docMk/>
            <pc:sldMk cId="4285550916" sldId="288"/>
            <ac:cxnSpMk id="14" creationId="{E4BCA77F-6A46-46C1-822E-DF8DB6F08D5A}"/>
          </ac:cxnSpMkLst>
        </pc:cxnChg>
      </pc:sldChg>
      <pc:sldChg chg="addSp delSp modSp new mod setBg">
        <pc:chgData name="Pratima Sambajee" userId="049b6cbf7b52bf78" providerId="LiveId" clId="{5E148460-C624-4A54-B33F-7C9B742485B8}" dt="2022-05-19T18:30:34.227" v="2299" actId="20577"/>
        <pc:sldMkLst>
          <pc:docMk/>
          <pc:sldMk cId="461368497" sldId="289"/>
        </pc:sldMkLst>
        <pc:spChg chg="mod">
          <ac:chgData name="Pratima Sambajee" userId="049b6cbf7b52bf78" providerId="LiveId" clId="{5E148460-C624-4A54-B33F-7C9B742485B8}" dt="2022-05-19T17:41:52.371" v="1680" actId="6549"/>
          <ac:spMkLst>
            <pc:docMk/>
            <pc:sldMk cId="461368497" sldId="289"/>
            <ac:spMk id="2" creationId="{1D0A933C-57E3-19E6-4BF0-FFFDF84A7825}"/>
          </ac:spMkLst>
        </pc:spChg>
        <pc:spChg chg="add del">
          <ac:chgData name="Pratima Sambajee" userId="049b6cbf7b52bf78" providerId="LiveId" clId="{5E148460-C624-4A54-B33F-7C9B742485B8}" dt="2022-05-19T17:40:50.609" v="1592" actId="26606"/>
          <ac:spMkLst>
            <pc:docMk/>
            <pc:sldMk cId="461368497" sldId="289"/>
            <ac:spMk id="3" creationId="{254B6135-8597-363A-C1C6-A27A800A9D89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8" creationId="{00C4F1C3-3ADD-491F-8C66-57912A242177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10" creationId="{0B323FE0-DFB0-4368-A3C2-FC1402A98C03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14" creationId="{00F30BB5-7BA0-4D79-B51D-809B0D796A1D}"/>
          </ac:spMkLst>
        </pc:spChg>
        <pc:spChg chg="add del">
          <ac:chgData name="Pratima Sambajee" userId="049b6cbf7b52bf78" providerId="LiveId" clId="{5E148460-C624-4A54-B33F-7C9B742485B8}" dt="2022-05-19T17:40:50.602" v="1591" actId="26606"/>
          <ac:spMkLst>
            <pc:docMk/>
            <pc:sldMk cId="461368497" sldId="289"/>
            <ac:spMk id="16" creationId="{44F561C9-F335-45B4-A0DC-68F946099895}"/>
          </ac:spMkLst>
        </pc:spChg>
        <pc:spChg chg="add">
          <ac:chgData name="Pratima Sambajee" userId="049b6cbf7b52bf78" providerId="LiveId" clId="{5E148460-C624-4A54-B33F-7C9B742485B8}" dt="2022-05-19T17:40:50.609" v="1592" actId="26606"/>
          <ac:spMkLst>
            <pc:docMk/>
            <pc:sldMk cId="461368497" sldId="289"/>
            <ac:spMk id="18" creationId="{8E8DBDA3-652C-4F87-B53B-7F73AC8F4FF9}"/>
          </ac:spMkLst>
        </pc:spChg>
        <pc:spChg chg="add">
          <ac:chgData name="Pratima Sambajee" userId="049b6cbf7b52bf78" providerId="LiveId" clId="{5E148460-C624-4A54-B33F-7C9B742485B8}" dt="2022-05-19T17:40:50.609" v="1592" actId="26606"/>
          <ac:spMkLst>
            <pc:docMk/>
            <pc:sldMk cId="461368497" sldId="289"/>
            <ac:spMk id="19" creationId="{42187232-3845-418F-A17C-C138F01D98AB}"/>
          </ac:spMkLst>
        </pc:spChg>
        <pc:spChg chg="add mod">
          <ac:chgData name="Pratima Sambajee" userId="049b6cbf7b52bf78" providerId="LiveId" clId="{5E148460-C624-4A54-B33F-7C9B742485B8}" dt="2022-05-19T18:30:34.227" v="2299" actId="20577"/>
          <ac:spMkLst>
            <pc:docMk/>
            <pc:sldMk cId="461368497" sldId="289"/>
            <ac:spMk id="20" creationId="{254B6135-8597-363A-C1C6-A27A800A9D89}"/>
          </ac:spMkLst>
        </pc:spChg>
        <pc:graphicFrameChg chg="add del mod">
          <ac:chgData name="Pratima Sambajee" userId="049b6cbf7b52bf78" providerId="LiveId" clId="{5E148460-C624-4A54-B33F-7C9B742485B8}" dt="2022-05-19T18:20:57.317" v="2121" actId="478"/>
          <ac:graphicFrameMkLst>
            <pc:docMk/>
            <pc:sldMk cId="461368497" sldId="289"/>
            <ac:graphicFrameMk id="3" creationId="{9E62AD11-5779-24C9-44F1-BD283A49DB1F}"/>
          </ac:graphicFrameMkLst>
        </pc:graphicFrameChg>
        <pc:picChg chg="add del mod">
          <ac:chgData name="Pratima Sambajee" userId="049b6cbf7b52bf78" providerId="LiveId" clId="{5E148460-C624-4A54-B33F-7C9B742485B8}" dt="2022-05-19T18:21:04.863" v="2123" actId="478"/>
          <ac:picMkLst>
            <pc:docMk/>
            <pc:sldMk cId="461368497" sldId="289"/>
            <ac:picMk id="1025" creationId="{4FA72158-2665-D0BC-1ADD-5FF1D9A7BF09}"/>
          </ac:picMkLst>
        </pc:picChg>
        <pc:cxnChg chg="add del">
          <ac:chgData name="Pratima Sambajee" userId="049b6cbf7b52bf78" providerId="LiveId" clId="{5E148460-C624-4A54-B33F-7C9B742485B8}" dt="2022-05-19T17:40:50.602" v="1591" actId="26606"/>
          <ac:cxnSpMkLst>
            <pc:docMk/>
            <pc:sldMk cId="461368497" sldId="289"/>
            <ac:cxnSpMk id="12" creationId="{E4BCA77F-6A46-46C1-822E-DF8DB6F08D5A}"/>
          </ac:cxnSpMkLst>
        </pc:cxnChg>
      </pc:sldChg>
      <pc:sldChg chg="addSp modSp new mod setBg">
        <pc:chgData name="Pratima Sambajee" userId="049b6cbf7b52bf78" providerId="LiveId" clId="{5E148460-C624-4A54-B33F-7C9B742485B8}" dt="2022-05-19T17:46:39.431" v="1947" actId="20577"/>
        <pc:sldMkLst>
          <pc:docMk/>
          <pc:sldMk cId="3310696358" sldId="290"/>
        </pc:sldMkLst>
        <pc:spChg chg="mod">
          <ac:chgData name="Pratima Sambajee" userId="049b6cbf7b52bf78" providerId="LiveId" clId="{5E148460-C624-4A54-B33F-7C9B742485B8}" dt="2022-05-19T17:42:31.949" v="1700" actId="20577"/>
          <ac:spMkLst>
            <pc:docMk/>
            <pc:sldMk cId="3310696358" sldId="290"/>
            <ac:spMk id="2" creationId="{12FFFBC0-2F13-D79E-72B2-89EB7FC2CC08}"/>
          </ac:spMkLst>
        </pc:spChg>
        <pc:spChg chg="mod">
          <ac:chgData name="Pratima Sambajee" userId="049b6cbf7b52bf78" providerId="LiveId" clId="{5E148460-C624-4A54-B33F-7C9B742485B8}" dt="2022-05-19T17:46:39.431" v="1947" actId="20577"/>
          <ac:spMkLst>
            <pc:docMk/>
            <pc:sldMk cId="3310696358" sldId="290"/>
            <ac:spMk id="3" creationId="{7763615B-7D9F-9116-7812-177776A1DFF7}"/>
          </ac:spMkLst>
        </pc:spChg>
        <pc:spChg chg="add">
          <ac:chgData name="Pratima Sambajee" userId="049b6cbf7b52bf78" providerId="LiveId" clId="{5E148460-C624-4A54-B33F-7C9B742485B8}" dt="2022-05-19T17:42:05.567" v="1682" actId="26606"/>
          <ac:spMkLst>
            <pc:docMk/>
            <pc:sldMk cId="3310696358" sldId="290"/>
            <ac:spMk id="8" creationId="{8E8DBDA3-652C-4F87-B53B-7F73AC8F4FF9}"/>
          </ac:spMkLst>
        </pc:spChg>
        <pc:spChg chg="add">
          <ac:chgData name="Pratima Sambajee" userId="049b6cbf7b52bf78" providerId="LiveId" clId="{5E148460-C624-4A54-B33F-7C9B742485B8}" dt="2022-05-19T17:42:05.567" v="1682" actId="26606"/>
          <ac:spMkLst>
            <pc:docMk/>
            <pc:sldMk cId="3310696358" sldId="290"/>
            <ac:spMk id="10" creationId="{42187232-3845-418F-A17C-C138F01D98AB}"/>
          </ac:spMkLst>
        </pc:spChg>
      </pc:sldChg>
      <pc:sldChg chg="modSp add mod">
        <pc:chgData name="Pratima Sambajee" userId="049b6cbf7b52bf78" providerId="LiveId" clId="{5E148460-C624-4A54-B33F-7C9B742485B8}" dt="2022-05-19T17:44:46.239" v="1846" actId="207"/>
        <pc:sldMkLst>
          <pc:docMk/>
          <pc:sldMk cId="3610280100" sldId="291"/>
        </pc:sldMkLst>
        <pc:spChg chg="mod">
          <ac:chgData name="Pratima Sambajee" userId="049b6cbf7b52bf78" providerId="LiveId" clId="{5E148460-C624-4A54-B33F-7C9B742485B8}" dt="2022-05-19T17:43:33.793" v="1830" actId="20577"/>
          <ac:spMkLst>
            <pc:docMk/>
            <pc:sldMk cId="3610280100" sldId="291"/>
            <ac:spMk id="4" creationId="{6BA852EF-84D6-550C-7A03-A4218ABDD5B0}"/>
          </ac:spMkLst>
        </pc:spChg>
        <pc:spChg chg="mod">
          <ac:chgData name="Pratima Sambajee" userId="049b6cbf7b52bf78" providerId="LiveId" clId="{5E148460-C624-4A54-B33F-7C9B742485B8}" dt="2022-05-19T17:44:46.239" v="1846" actId="207"/>
          <ac:spMkLst>
            <pc:docMk/>
            <pc:sldMk cId="3610280100" sldId="291"/>
            <ac:spMk id="5" creationId="{A3CBB657-E779-BC52-2CCF-C8CF09C8A79F}"/>
          </ac:spMkLst>
        </pc:spChg>
      </pc:sldChg>
      <pc:sldChg chg="delSp modSp new mod">
        <pc:chgData name="Pratima Sambajee" userId="049b6cbf7b52bf78" providerId="LiveId" clId="{5E148460-C624-4A54-B33F-7C9B742485B8}" dt="2022-05-19T18:30:12.934" v="2291" actId="20577"/>
        <pc:sldMkLst>
          <pc:docMk/>
          <pc:sldMk cId="3833158927" sldId="292"/>
        </pc:sldMkLst>
        <pc:spChg chg="del">
          <ac:chgData name="Pratima Sambajee" userId="049b6cbf7b52bf78" providerId="LiveId" clId="{5E148460-C624-4A54-B33F-7C9B742485B8}" dt="2022-05-19T18:13:02.481" v="2103" actId="478"/>
          <ac:spMkLst>
            <pc:docMk/>
            <pc:sldMk cId="3833158927" sldId="292"/>
            <ac:spMk id="2" creationId="{8462EAB8-54FC-FF77-187D-1776CBB326E1}"/>
          </ac:spMkLst>
        </pc:spChg>
        <pc:spChg chg="mod">
          <ac:chgData name="Pratima Sambajee" userId="049b6cbf7b52bf78" providerId="LiveId" clId="{5E148460-C624-4A54-B33F-7C9B742485B8}" dt="2022-05-19T18:30:12.934" v="2291" actId="20577"/>
          <ac:spMkLst>
            <pc:docMk/>
            <pc:sldMk cId="3833158927" sldId="292"/>
            <ac:spMk id="3" creationId="{3A0946F2-4990-6F0F-DEB8-89A9CB01D351}"/>
          </ac:spMkLst>
        </pc:spChg>
      </pc:sldChg>
      <pc:sldMasterChg chg="modSldLayout">
        <pc:chgData name="Pratima Sambajee" userId="049b6cbf7b52bf78" providerId="LiveId" clId="{5E148460-C624-4A54-B33F-7C9B742485B8}" dt="2022-05-19T17:15:51.396" v="1182"/>
        <pc:sldMasterMkLst>
          <pc:docMk/>
          <pc:sldMasterMk cId="943449811" sldId="2147483689"/>
        </pc:sldMasterMkLst>
        <pc:sldLayoutChg chg="delSp">
          <pc:chgData name="Pratima Sambajee" userId="049b6cbf7b52bf78" providerId="LiveId" clId="{5E148460-C624-4A54-B33F-7C9B742485B8}" dt="2022-05-19T17:15:51.396" v="1182"/>
          <pc:sldLayoutMkLst>
            <pc:docMk/>
            <pc:sldMasterMk cId="943449811" sldId="2147483689"/>
            <pc:sldLayoutMk cId="2549684610" sldId="2147483707"/>
          </pc:sldLayoutMkLst>
          <pc:spChg chg="del">
            <ac:chgData name="Pratima Sambajee" userId="049b6cbf7b52bf78" providerId="LiveId" clId="{5E148460-C624-4A54-B33F-7C9B742485B8}" dt="2022-05-19T17:15:51.396" v="1182"/>
            <ac:spMkLst>
              <pc:docMk/>
              <pc:sldMasterMk cId="943449811" sldId="2147483689"/>
              <pc:sldLayoutMk cId="2549684610" sldId="2147483707"/>
              <ac:spMk id="8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649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566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4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6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508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830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04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3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16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239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030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67DCD5F0-5D4D-421A-996D-D356166AF239}" type="datetimeFigureOut">
              <a:rPr lang="en-US" smtClean="0"/>
              <a:pPr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33576AE1-DFAA-47C8-B232-4C2E6F0D0864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80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lifeplus@govmu.or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mailto:psambajee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4467" y="802298"/>
            <a:ext cx="9863331" cy="2541431"/>
          </a:xfrm>
        </p:spPr>
        <p:txBody>
          <a:bodyPr>
            <a:normAutofit/>
          </a:bodyPr>
          <a:lstStyle/>
          <a:p>
            <a:pPr>
              <a:defRPr sz="5400"/>
            </a:pPr>
            <a:r>
              <a:rPr dirty="0" err="1"/>
              <a:t>Fahasalamana</a:t>
            </a:r>
            <a:r>
              <a:rPr dirty="0"/>
              <a:t> </a:t>
            </a:r>
            <a:r>
              <a:rPr dirty="0" err="1" smtClean="0"/>
              <a:t>ara-tsain'ny</a:t>
            </a:r>
            <a:r>
              <a:rPr dirty="0" smtClean="0"/>
              <a:t> </a:t>
            </a:r>
            <a:r>
              <a:rPr dirty="0" err="1"/>
              <a:t>mpiasa</a:t>
            </a:r>
            <a:r>
              <a:rPr dirty="0"/>
              <a:t> </a:t>
            </a:r>
            <a:r>
              <a:rPr dirty="0" err="1"/>
              <a:t>mpifindra</a:t>
            </a:r>
            <a:r>
              <a:rPr dirty="0"/>
              <a:t> </a:t>
            </a:r>
            <a:r>
              <a:rPr dirty="0" err="1"/>
              <a:t>monina</a:t>
            </a:r>
            <a:endParaRPr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37DD5D-83F6-221B-7AC9-F294D8F39D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898" y="3851677"/>
            <a:ext cx="2485723" cy="24919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0C502D8-29F5-4AF9-AE0E-7348A8D87C3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962" y="3851677"/>
            <a:ext cx="4074836" cy="1426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8133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1BB05-0BBA-487A-E5A2-D9373A0A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b="4255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pPr>
              <a:defRPr sz="6100" b="1"/>
            </a:pPr>
            <a:r>
              <a:rPr lang="en-US" sz="6100" b="1" dirty="0"/>
              <a:t/>
            </a:r>
            <a:br>
              <a:rPr lang="en-US" sz="6100" b="1" dirty="0"/>
            </a:br>
            <a:r>
              <a:rPr lang="en-GB" dirty="0" smtClean="0"/>
              <a:t>NY </a:t>
            </a:r>
            <a:r>
              <a:rPr lang="fr-FR" dirty="0" err="1" smtClean="0"/>
              <a:t>haketrahana</a:t>
            </a:r>
            <a:r>
              <a:rPr dirty="0" smtClean="0"/>
              <a:t>' </a:t>
            </a:r>
            <a:r>
              <a:rPr lang="en-US" sz="6100" b="1" dirty="0"/>
              <a:t/>
            </a:r>
            <a:br>
              <a:rPr lang="en-US" sz="6100" b="1" dirty="0"/>
            </a:br>
            <a:endParaRPr lang="en-US" sz="61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en-GB" dirty="0" err="1" smtClean="0"/>
              <a:t>Ireo</a:t>
            </a:r>
            <a:r>
              <a:rPr lang="en-GB" dirty="0" smtClean="0"/>
              <a:t> </a:t>
            </a:r>
            <a:r>
              <a:rPr lang="en-GB" dirty="0" err="1" smtClean="0"/>
              <a:t>karazana</a:t>
            </a:r>
            <a:r>
              <a:rPr lang="en-GB" dirty="0" smtClean="0"/>
              <a:t> </a:t>
            </a:r>
            <a:r>
              <a:rPr lang="en-GB" dirty="0" err="1" smtClean="0"/>
              <a:t>olan’ny</a:t>
            </a:r>
            <a:r>
              <a:rPr lang="en-GB" dirty="0" smtClean="0"/>
              <a:t> toe-</a:t>
            </a:r>
            <a:r>
              <a:rPr lang="en-GB" dirty="0" err="1" smtClean="0"/>
              <a:t>pahasalamanan’ny</a:t>
            </a:r>
            <a:r>
              <a:rPr lang="en-GB" dirty="0" smtClean="0"/>
              <a:t> </a:t>
            </a:r>
            <a:r>
              <a:rPr lang="en-GB" dirty="0" err="1" smtClean="0"/>
              <a:t>saina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30410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53666" y="264695"/>
            <a:ext cx="11068279" cy="1010653"/>
          </a:xfrm>
        </p:spPr>
        <p:txBody>
          <a:bodyPr>
            <a:noAutofit/>
          </a:bodyPr>
          <a:lstStyle/>
          <a:p>
            <a:pPr algn="l">
              <a:defRPr sz="3600"/>
            </a:pPr>
            <a:r>
              <a:rPr lang="fr-FR" dirty="0" err="1" smtClean="0"/>
              <a:t>Ireto</a:t>
            </a:r>
            <a:r>
              <a:rPr lang="fr-FR" dirty="0" smtClean="0"/>
              <a:t> </a:t>
            </a:r>
            <a:r>
              <a:rPr lang="fr-FR" dirty="0" err="1" smtClean="0"/>
              <a:t>avy</a:t>
            </a:r>
            <a:r>
              <a:rPr lang="fr-FR" dirty="0"/>
              <a:t> </a:t>
            </a:r>
            <a:r>
              <a:rPr lang="fr-FR" dirty="0" smtClean="0"/>
              <a:t>NY FAMBARA </a:t>
            </a:r>
            <a:r>
              <a:rPr lang="fr-FR" dirty="0" err="1" smtClean="0"/>
              <a:t>hamantarana</a:t>
            </a:r>
            <a:r>
              <a:rPr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b="1" dirty="0" err="1" smtClean="0">
                <a:solidFill>
                  <a:schemeClr val="accent2"/>
                </a:solidFill>
              </a:rPr>
              <a:t>haketrahana</a:t>
            </a:r>
            <a:r>
              <a:rPr dirty="0" smtClean="0"/>
              <a:t> </a:t>
            </a:r>
            <a:r>
              <a:rPr lang="fr-FR" dirty="0" smtClean="0"/>
              <a:t>an-</a:t>
            </a:r>
            <a:r>
              <a:rPr lang="fr-FR" dirty="0" err="1" smtClean="0"/>
              <a:t>kapobeny</a:t>
            </a:r>
            <a:r>
              <a:rPr lang="fr-FR" dirty="0" smtClean="0"/>
              <a:t> </a:t>
            </a:r>
            <a:r>
              <a:rPr dirty="0" smtClean="0"/>
              <a:t>:</a:t>
            </a:r>
            <a:endParaRPr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2529D8F-5A91-4182-892A-EA16C21E4810}"/>
              </a:ext>
            </a:extLst>
          </p:cNvPr>
          <p:cNvSpPr txBox="1">
            <a:spLocks/>
          </p:cNvSpPr>
          <p:nvPr/>
        </p:nvSpPr>
        <p:spPr>
          <a:xfrm>
            <a:off x="930006" y="2167148"/>
            <a:ext cx="10515600" cy="4351338"/>
          </a:xfrm>
          <a:prstGeom prst="rect">
            <a:avLst/>
          </a:prstGeom>
        </p:spPr>
        <p:txBody>
          <a:bodyPr vert="horz" lIns="91440" tIns="45720" rIns="91440" bIns="4572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 err="1" smtClean="0"/>
              <a:t>Kivikivy</a:t>
            </a:r>
            <a:r>
              <a:rPr dirty="0" smtClean="0"/>
              <a:t> </a:t>
            </a:r>
            <a:r>
              <a:rPr lang="fr-FR" dirty="0" err="1" smtClean="0"/>
              <a:t>lalan-dava</a:t>
            </a:r>
            <a:r>
              <a:rPr dirty="0" smtClean="0"/>
              <a:t>, </a:t>
            </a:r>
            <a:r>
              <a:rPr lang="en-GB" dirty="0"/>
              <a:t>m</a:t>
            </a:r>
            <a:r>
              <a:rPr lang="fr-FR" dirty="0" err="1" smtClean="0"/>
              <a:t>ila</a:t>
            </a:r>
            <a:r>
              <a:rPr lang="fr-FR" dirty="0" smtClean="0"/>
              <a:t> </a:t>
            </a:r>
            <a:r>
              <a:rPr lang="fr-FR" dirty="0" smtClean="0"/>
              <a:t>ho</a:t>
            </a:r>
            <a:r>
              <a:rPr dirty="0" smtClean="0"/>
              <a:t> </a:t>
            </a:r>
            <a:r>
              <a:rPr dirty="0" err="1"/>
              <a:t>isan'andro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 err="1" smtClean="0"/>
              <a:t>Lasa</a:t>
            </a:r>
            <a:r>
              <a:rPr lang="fr-FR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dia </a:t>
            </a:r>
            <a:r>
              <a:rPr lang="fr-FR" dirty="0" err="1" smtClean="0"/>
              <a:t>liana</a:t>
            </a:r>
            <a:r>
              <a:rPr lang="fr-FR" dirty="0" smtClean="0"/>
              <a:t> na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finaritra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 err="1" smtClean="0"/>
              <a:t>Lasa</a:t>
            </a:r>
            <a:r>
              <a:rPr lang="fr-FR" dirty="0" smtClean="0"/>
              <a:t> </a:t>
            </a:r>
            <a:r>
              <a:rPr lang="fr-FR" dirty="0" err="1" smtClean="0"/>
              <a:t>miha</a:t>
            </a:r>
            <a:r>
              <a:rPr lang="fr-FR" dirty="0" smtClean="0"/>
              <a:t> </a:t>
            </a:r>
            <a:r>
              <a:rPr lang="fr-FR" dirty="0" err="1" smtClean="0"/>
              <a:t>mahia</a:t>
            </a:r>
            <a:r>
              <a:rPr lang="fr-FR" dirty="0" smtClean="0"/>
              <a:t> na </a:t>
            </a:r>
            <a:r>
              <a:rPr lang="fr-FR" dirty="0" err="1" smtClean="0"/>
              <a:t>miha</a:t>
            </a:r>
            <a:r>
              <a:rPr lang="fr-FR" dirty="0" smtClean="0"/>
              <a:t> </a:t>
            </a:r>
            <a:r>
              <a:rPr lang="fr-FR" dirty="0" err="1" smtClean="0"/>
              <a:t>matavy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mahita</a:t>
            </a:r>
            <a:r>
              <a:rPr lang="fr-FR" dirty="0" smtClean="0"/>
              <a:t> tory na </a:t>
            </a:r>
            <a:r>
              <a:rPr lang="fr-FR" dirty="0" err="1" smtClean="0"/>
              <a:t>lasa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torimaso</a:t>
            </a:r>
            <a:r>
              <a:rPr lang="fr-FR" dirty="0" smtClean="0"/>
              <a:t> </a:t>
            </a:r>
            <a:r>
              <a:rPr lang="fr-FR" dirty="0" err="1" smtClean="0"/>
              <a:t>loatra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 err="1" smtClean="0"/>
              <a:t>Mihena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lang="fr-FR" dirty="0" err="1" smtClean="0"/>
              <a:t>hery</a:t>
            </a:r>
            <a:r>
              <a:rPr lang="fr-FR" dirty="0" smtClean="0"/>
              <a:t> </a:t>
            </a:r>
            <a:r>
              <a:rPr lang="fr-FR" dirty="0" err="1" smtClean="0"/>
              <a:t>hafahana</a:t>
            </a:r>
            <a:r>
              <a:rPr lang="fr-FR" dirty="0" smtClean="0"/>
              <a:t> </a:t>
            </a:r>
            <a:r>
              <a:rPr lang="fr-FR" dirty="0" err="1" smtClean="0"/>
              <a:t>mampiasa</a:t>
            </a:r>
            <a:r>
              <a:rPr lang="fr-FR" dirty="0" smtClean="0"/>
              <a:t> </a:t>
            </a:r>
            <a:r>
              <a:rPr lang="fr-FR" dirty="0" err="1" smtClean="0"/>
              <a:t>vatana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 err="1" smtClean="0"/>
              <a:t>Reraka</a:t>
            </a:r>
            <a:r>
              <a:rPr dirty="0" smtClean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lang="fr-FR" dirty="0" err="1" smtClean="0"/>
              <a:t>kely</a:t>
            </a:r>
            <a:r>
              <a:rPr lang="fr-FR" dirty="0" smtClean="0"/>
              <a:t> </a:t>
            </a:r>
            <a:r>
              <a:rPr lang="fr-FR" dirty="0" err="1" smtClean="0"/>
              <a:t>hery</a:t>
            </a:r>
            <a:r>
              <a:rPr dirty="0" smtClean="0"/>
              <a:t>, </a:t>
            </a:r>
            <a:r>
              <a:rPr lang="en-GB" dirty="0" smtClean="0"/>
              <a:t>m</a:t>
            </a:r>
            <a:r>
              <a:rPr lang="fr-FR" dirty="0" err="1" smtClean="0"/>
              <a:t>ila</a:t>
            </a:r>
            <a:r>
              <a:rPr lang="fr-FR" dirty="0" smtClean="0"/>
              <a:t> </a:t>
            </a:r>
            <a:r>
              <a:rPr lang="fr-FR" dirty="0" smtClean="0"/>
              <a:t>ho</a:t>
            </a:r>
            <a:r>
              <a:rPr dirty="0" smtClean="0"/>
              <a:t> </a:t>
            </a:r>
            <a:r>
              <a:rPr dirty="0" err="1"/>
              <a:t>isan'andro</a:t>
            </a:r>
            <a:endParaRPr dirty="0"/>
          </a:p>
          <a:p>
            <a:pPr marL="457200" indent="-457200" algn="l">
              <a:buFont typeface="Arial" panose="020B0604020202020204" pitchFamily="34" charset="0"/>
              <a:buChar char="•"/>
              <a:defRPr sz="3200">
                <a:latin typeface="+mj-lt"/>
              </a:defRPr>
            </a:pPr>
            <a:r>
              <a:rPr lang="fr-FR" dirty="0"/>
              <a:t>M</a:t>
            </a:r>
            <a:r>
              <a:rPr dirty="0" err="1" smtClean="0"/>
              <a:t>eritreritra</a:t>
            </a:r>
            <a:r>
              <a:rPr dirty="0" smtClean="0"/>
              <a:t> </a:t>
            </a:r>
            <a:r>
              <a:rPr dirty="0" err="1" smtClean="0"/>
              <a:t>fahafatesana</a:t>
            </a:r>
            <a:r>
              <a:rPr lang="en-GB" dirty="0" smtClean="0"/>
              <a:t> </a:t>
            </a:r>
            <a:r>
              <a:rPr lang="en-GB" sz="3500" dirty="0" err="1"/>
              <a:t>matetika</a:t>
            </a:r>
            <a:r>
              <a:rPr dirty="0" smtClean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lang="fr-FR" dirty="0" err="1" smtClean="0"/>
              <a:t>mikasa</a:t>
            </a:r>
            <a:r>
              <a:rPr dirty="0" smtClean="0"/>
              <a:t> </a:t>
            </a:r>
            <a:r>
              <a:rPr dirty="0" err="1"/>
              <a:t>hamono</a:t>
            </a:r>
            <a:r>
              <a:rPr dirty="0"/>
              <a:t> </a:t>
            </a:r>
            <a:r>
              <a:rPr dirty="0" err="1"/>
              <a:t>tena</a:t>
            </a:r>
            <a:r>
              <a:rPr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09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8621" y="1825714"/>
            <a:ext cx="10515600" cy="3206571"/>
          </a:xfrm>
        </p:spPr>
        <p:txBody>
          <a:bodyPr>
            <a:normAutofit/>
          </a:bodyPr>
          <a:lstStyle/>
          <a:p>
            <a:pPr marL="0" indent="0">
              <a:buNone/>
              <a:defRPr sz="3600">
                <a:latin typeface="+mj-lt"/>
              </a:defRPr>
            </a:pPr>
            <a:r>
              <a:rPr dirty="0" err="1"/>
              <a:t>Tsarovy</a:t>
            </a:r>
            <a:r>
              <a:rPr dirty="0"/>
              <a:t> </a:t>
            </a:r>
            <a:r>
              <a:rPr dirty="0" err="1"/>
              <a:t>fa</a:t>
            </a:r>
            <a:r>
              <a:rPr dirty="0"/>
              <a:t> </a:t>
            </a:r>
            <a:r>
              <a:rPr dirty="0" err="1"/>
              <a:t>raha</a:t>
            </a:r>
            <a:r>
              <a:rPr dirty="0"/>
              <a:t> </a:t>
            </a:r>
            <a:r>
              <a:rPr dirty="0" err="1" smtClean="0"/>
              <a:t>misy</a:t>
            </a:r>
            <a:r>
              <a:rPr lang="fr-FR" dirty="0" smtClean="0"/>
              <a:t> </a:t>
            </a:r>
            <a:r>
              <a:rPr lang="fr-FR" dirty="0" err="1" smtClean="0"/>
              <a:t>amin’ireo</a:t>
            </a:r>
            <a:r>
              <a:rPr lang="fr-FR" dirty="0" smtClean="0"/>
              <a:t> </a:t>
            </a:r>
            <a:r>
              <a:rPr lang="fr-FR" dirty="0" err="1" smtClean="0"/>
              <a:t>fambara</a:t>
            </a:r>
            <a:r>
              <a:rPr b="1" dirty="0" smtClean="0">
                <a:solidFill>
                  <a:schemeClr val="accent2"/>
                </a:solidFill>
              </a:rPr>
              <a:t> </a:t>
            </a:r>
            <a:r>
              <a:rPr b="1" dirty="0" smtClean="0">
                <a:solidFill>
                  <a:schemeClr val="accent2"/>
                </a:solidFill>
              </a:rPr>
              <a:t>DIMY</a:t>
            </a:r>
            <a:r>
              <a:rPr dirty="0" smtClean="0"/>
              <a:t> </a:t>
            </a:r>
            <a:r>
              <a:rPr dirty="0" err="1"/>
              <a:t>voalaza</a:t>
            </a:r>
            <a:r>
              <a:rPr dirty="0"/>
              <a:t> </a:t>
            </a:r>
            <a:r>
              <a:rPr dirty="0" err="1"/>
              <a:t>etsy</a:t>
            </a:r>
            <a:r>
              <a:rPr dirty="0"/>
              <a:t> </a:t>
            </a:r>
            <a:r>
              <a:rPr dirty="0" err="1" smtClean="0"/>
              <a:t>ambony</a:t>
            </a:r>
            <a:r>
              <a:rPr lang="fr-FR" dirty="0" smtClean="0"/>
              <a:t> </a:t>
            </a:r>
            <a:r>
              <a:rPr lang="fr-FR" dirty="0" err="1" smtClean="0"/>
              <a:t>ireo</a:t>
            </a:r>
            <a:r>
              <a:rPr lang="fr-FR" dirty="0" smtClean="0"/>
              <a:t> no </a:t>
            </a:r>
            <a:r>
              <a:rPr lang="fr-FR" dirty="0" err="1" smtClean="0"/>
              <a:t>miseho</a:t>
            </a:r>
            <a:r>
              <a:rPr lang="fr-FR" dirty="0" smtClean="0"/>
              <a:t> </a:t>
            </a:r>
            <a:r>
              <a:rPr lang="fr-FR" dirty="0" err="1" smtClean="0"/>
              <a:t>aminao</a:t>
            </a:r>
            <a:r>
              <a:rPr dirty="0" smtClean="0">
                <a:solidFill>
                  <a:srgbClr val="C00000"/>
                </a:solidFill>
              </a:rPr>
              <a:t> ma</a:t>
            </a:r>
            <a:r>
              <a:rPr lang="fr-FR" dirty="0" err="1" smtClean="0">
                <a:solidFill>
                  <a:srgbClr val="C00000"/>
                </a:solidFill>
              </a:rPr>
              <a:t>ndritra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dirty="0" err="1" smtClean="0">
                <a:solidFill>
                  <a:srgbClr val="C00000"/>
                </a:solidFill>
              </a:rPr>
              <a:t>ny</a:t>
            </a:r>
            <a:r>
              <a:rPr dirty="0" smtClean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roa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herinandro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 smtClean="0">
                <a:solidFill>
                  <a:srgbClr val="C00000"/>
                </a:solidFill>
              </a:rPr>
              <a:t>misesy</a:t>
            </a:r>
            <a:r>
              <a:rPr dirty="0" smtClean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fara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fahakeliny</a:t>
            </a:r>
            <a:r>
              <a:rPr dirty="0">
                <a:solidFill>
                  <a:srgbClr val="C00000"/>
                </a:solidFill>
              </a:rPr>
              <a:t>, </a:t>
            </a:r>
            <a:r>
              <a:rPr dirty="0" err="1">
                <a:solidFill>
                  <a:srgbClr val="C00000"/>
                </a:solidFill>
              </a:rPr>
              <a:t>dia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dirty="0" err="1">
                <a:solidFill>
                  <a:srgbClr val="C00000"/>
                </a:solidFill>
              </a:rPr>
              <a:t>mety</a:t>
            </a:r>
            <a:r>
              <a:rPr dirty="0">
                <a:solidFill>
                  <a:srgbClr val="C00000"/>
                </a:solidFill>
              </a:rPr>
              <a:t> ho </a:t>
            </a:r>
            <a:r>
              <a:rPr dirty="0" err="1">
                <a:solidFill>
                  <a:srgbClr val="C00000"/>
                </a:solidFill>
              </a:rPr>
              <a:t>voan'ny</a:t>
            </a:r>
            <a:r>
              <a:rPr dirty="0">
                <a:solidFill>
                  <a:srgbClr val="C00000"/>
                </a:solidFill>
              </a:rPr>
              <a:t> </a:t>
            </a:r>
            <a:r>
              <a:rPr lang="en-GB" dirty="0">
                <a:solidFill>
                  <a:srgbClr val="C00000"/>
                </a:solidFill>
              </a:rPr>
              <a:t>"</a:t>
            </a:r>
            <a:r>
              <a:rPr lang="fr-FR" dirty="0" err="1" smtClean="0">
                <a:solidFill>
                  <a:srgbClr val="C00000"/>
                </a:solidFill>
              </a:rPr>
              <a:t>haketrahana</a:t>
            </a:r>
            <a:r>
              <a:rPr lang="en-GB" sz="4000" dirty="0" smtClean="0">
                <a:solidFill>
                  <a:srgbClr val="C00000"/>
                </a:solidFill>
              </a:rPr>
              <a:t>"</a:t>
            </a:r>
            <a:r>
              <a:rPr lang="en-GB" sz="4800" dirty="0" smtClean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 </a:t>
            </a:r>
            <a:r>
              <a:rPr dirty="0" err="1" smtClean="0">
                <a:solidFill>
                  <a:srgbClr val="C00000"/>
                </a:solidFill>
              </a:rPr>
              <a:t>ianao</a:t>
            </a:r>
            <a:r>
              <a:rPr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11861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970" y="305604"/>
            <a:ext cx="10515600" cy="791646"/>
          </a:xfrm>
        </p:spPr>
        <p:txBody>
          <a:bodyPr>
            <a:normAutofit/>
          </a:bodyPr>
          <a:lstStyle/>
          <a:p>
            <a:pPr>
              <a:defRPr b="1">
                <a:solidFill>
                  <a:schemeClr val="accent2"/>
                </a:solidFill>
              </a:defRPr>
            </a:pPr>
            <a:r>
              <a:rPr sz="4000" dirty="0" smtClean="0"/>
              <a:t>F</a:t>
            </a:r>
            <a:r>
              <a:rPr lang="fr-FR" sz="4000" dirty="0" err="1" smtClean="0"/>
              <a:t>omba</a:t>
            </a:r>
            <a:r>
              <a:rPr lang="fr-FR" sz="4000" dirty="0" smtClean="0"/>
              <a:t> </a:t>
            </a:r>
            <a:r>
              <a:rPr lang="en-GB" sz="4000" dirty="0" err="1" smtClean="0"/>
              <a:t>hifehezana</a:t>
            </a:r>
            <a:r>
              <a:rPr lang="en-GB" sz="4000" dirty="0" smtClean="0"/>
              <a:t> </a:t>
            </a:r>
            <a:r>
              <a:rPr lang="en-GB" sz="4000" dirty="0" err="1" smtClean="0"/>
              <a:t>ny</a:t>
            </a:r>
            <a:r>
              <a:rPr lang="en-GB" sz="4000" dirty="0" smtClean="0"/>
              <a:t> </a:t>
            </a:r>
            <a:r>
              <a:rPr lang="en-GB" sz="4000" dirty="0" err="1" smtClean="0"/>
              <a:t>haketrahana</a:t>
            </a:r>
            <a:endParaRPr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907" y="2358010"/>
            <a:ext cx="10916798" cy="4512470"/>
          </a:xfrm>
        </p:spPr>
        <p:txBody>
          <a:bodyPr>
            <a:normAutofit lnSpcReduction="10000"/>
          </a:bodyPr>
          <a:lstStyle/>
          <a:p>
            <a:pPr>
              <a:defRPr>
                <a:latin typeface="+mj-lt"/>
              </a:defRPr>
            </a:pPr>
            <a:r>
              <a:rPr lang="en-GB" dirty="0" err="1" smtClean="0"/>
              <a:t>Ankamamio</a:t>
            </a:r>
            <a:r>
              <a:rPr dirty="0" smtClean="0"/>
              <a:t> </a:t>
            </a:r>
            <a:r>
              <a:rPr lang="fr-FR" dirty="0" err="1" smtClean="0"/>
              <a:t>ireo</a:t>
            </a:r>
            <a:r>
              <a:rPr dirty="0" smtClean="0"/>
              <a:t> </a:t>
            </a:r>
            <a:r>
              <a:rPr dirty="0" err="1" smtClean="0"/>
              <a:t>fahatsiarovana</a:t>
            </a:r>
            <a:r>
              <a:rPr lang="fr-FR" dirty="0" smtClean="0"/>
              <a:t> </a:t>
            </a:r>
            <a:r>
              <a:rPr lang="fr-FR" dirty="0" err="1" smtClean="0"/>
              <a:t>nahafinaritra</a:t>
            </a:r>
            <a:r>
              <a:rPr lang="fr-FR" dirty="0" smtClean="0"/>
              <a:t> </a:t>
            </a:r>
            <a:r>
              <a:rPr lang="fr-FR" dirty="0" err="1" smtClean="0"/>
              <a:t>anao</a:t>
            </a:r>
            <a:r>
              <a:rPr lang="fr-FR" dirty="0" smtClean="0"/>
              <a:t> </a:t>
            </a:r>
            <a:r>
              <a:rPr dirty="0" smtClean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lang="fr-FR" dirty="0" err="1" smtClean="0"/>
              <a:t>fijerena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dirty="0" err="1" smtClean="0"/>
              <a:t>sarin</a:t>
            </a:r>
            <a:r>
              <a:rPr dirty="0" smtClean="0"/>
              <a:t>'</a:t>
            </a:r>
            <a:r>
              <a:rPr lang="fr-FR" dirty="0" err="1" smtClean="0"/>
              <a:t>ireo</a:t>
            </a:r>
            <a:r>
              <a:rPr dirty="0" smtClean="0"/>
              <a:t> </a:t>
            </a:r>
            <a:r>
              <a:rPr dirty="0" err="1" smtClean="0"/>
              <a:t>olon</a:t>
            </a:r>
            <a:r>
              <a:rPr lang="fr-FR" dirty="0" smtClean="0"/>
              <a:t>a </a:t>
            </a:r>
            <a:r>
              <a:rPr dirty="0" err="1" smtClean="0"/>
              <a:t>tianao</a:t>
            </a:r>
            <a:r>
              <a:rPr dirty="0" smtClean="0"/>
              <a:t> 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smtClean="0"/>
              <a:t>M</a:t>
            </a:r>
            <a:r>
              <a:rPr lang="en-GB" dirty="0" err="1" smtClean="0"/>
              <a:t>ijereva</a:t>
            </a:r>
            <a:r>
              <a:rPr lang="en-GB" dirty="0" smtClean="0"/>
              <a:t> </a:t>
            </a:r>
            <a:r>
              <a:rPr lang="en-GB" dirty="0" err="1" smtClean="0"/>
              <a:t>lafin-javatra</a:t>
            </a:r>
            <a:r>
              <a:rPr lang="en-GB" dirty="0" smtClean="0"/>
              <a:t> </a:t>
            </a:r>
            <a:r>
              <a:rPr lang="en-GB" dirty="0" err="1" smtClean="0"/>
              <a:t>tsara</a:t>
            </a:r>
            <a:r>
              <a:rPr lang="en-GB" dirty="0" smtClean="0"/>
              <a:t> </a:t>
            </a:r>
            <a:r>
              <a:rPr lang="en-GB" dirty="0" err="1" smtClean="0"/>
              <a:t>mandrakariva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smtClean="0"/>
              <a:t>Ma</a:t>
            </a:r>
            <a:r>
              <a:rPr lang="fr-FR" dirty="0" err="1" smtClean="0"/>
              <a:t>mpiasa</a:t>
            </a:r>
            <a:r>
              <a:rPr lang="fr-FR" dirty="0" smtClean="0"/>
              <a:t> </a:t>
            </a:r>
            <a:r>
              <a:rPr lang="fr-FR" dirty="0" err="1" smtClean="0"/>
              <a:t>vatana</a:t>
            </a:r>
            <a:r>
              <a:rPr lang="fr-FR" dirty="0" smtClean="0"/>
              <a:t> </a:t>
            </a:r>
            <a:r>
              <a:rPr dirty="0" err="1" smtClean="0"/>
              <a:t>ary</a:t>
            </a:r>
            <a:r>
              <a:rPr dirty="0" smtClean="0"/>
              <a:t> m</a:t>
            </a:r>
            <a:r>
              <a:rPr lang="fr-FR" dirty="0" err="1" smtClean="0"/>
              <a:t>ifoha</a:t>
            </a:r>
            <a:r>
              <a:rPr dirty="0" smtClean="0"/>
              <a:t> </a:t>
            </a:r>
            <a:r>
              <a:rPr dirty="0" err="1"/>
              <a:t>rivotra</a:t>
            </a:r>
            <a:r>
              <a:rPr dirty="0"/>
              <a:t> </a:t>
            </a:r>
            <a:r>
              <a:rPr dirty="0" err="1"/>
              <a:t>madio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Ataovy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asa</a:t>
            </a:r>
            <a:r>
              <a:rPr dirty="0"/>
              <a:t> </a:t>
            </a:r>
            <a:r>
              <a:rPr dirty="0" err="1"/>
              <a:t>mahazatra</a:t>
            </a:r>
            <a:r>
              <a:rPr dirty="0"/>
              <a:t> </a:t>
            </a:r>
            <a:r>
              <a:rPr dirty="0" err="1"/>
              <a:t>anao</a:t>
            </a:r>
            <a:endParaRPr dirty="0"/>
          </a:p>
          <a:p>
            <a:pPr>
              <a:defRPr>
                <a:latin typeface="+mj-lt"/>
              </a:defRPr>
            </a:pPr>
            <a:r>
              <a:rPr lang="en-GB" dirty="0" err="1" smtClean="0"/>
              <a:t>Misakafoana</a:t>
            </a:r>
            <a:r>
              <a:rPr lang="en-GB" dirty="0" smtClean="0"/>
              <a:t> </a:t>
            </a:r>
            <a:r>
              <a:rPr lang="en-GB" dirty="0" err="1" smtClean="0"/>
              <a:t>araka</a:t>
            </a:r>
            <a:r>
              <a:rPr lang="en-GB" dirty="0" smtClean="0"/>
              <a:t> </a:t>
            </a:r>
            <a:r>
              <a:rPr lang="en-GB" dirty="0" err="1" smtClean="0"/>
              <a:t>izay</a:t>
            </a:r>
            <a:r>
              <a:rPr lang="en-GB" dirty="0" smtClean="0"/>
              <a:t> </a:t>
            </a:r>
            <a:r>
              <a:rPr lang="en-GB" dirty="0" err="1" smtClean="0"/>
              <a:t>sahaza</a:t>
            </a:r>
            <a:r>
              <a:rPr lang="en-GB" dirty="0" smtClean="0"/>
              <a:t> </a:t>
            </a:r>
            <a:r>
              <a:rPr lang="en-GB" dirty="0" err="1" smtClean="0"/>
              <a:t>anao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smtClean="0"/>
              <a:t>M</a:t>
            </a:r>
            <a:r>
              <a:rPr lang="fr-FR" dirty="0" err="1" smtClean="0"/>
              <a:t>ihinana</a:t>
            </a:r>
            <a:r>
              <a:rPr dirty="0" smtClean="0"/>
              <a:t> </a:t>
            </a:r>
            <a:r>
              <a:rPr dirty="0" err="1"/>
              <a:t>legioma</a:t>
            </a:r>
            <a:r>
              <a:rPr dirty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voankazo</a:t>
            </a:r>
            <a:r>
              <a:rPr dirty="0"/>
              <a:t> </a:t>
            </a:r>
            <a:r>
              <a:rPr dirty="0" err="1"/>
              <a:t>vaovao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Fadio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lang="fr-FR" dirty="0" err="1" smtClean="0"/>
              <a:t>zava-mahadomelina</a:t>
            </a:r>
            <a:r>
              <a:rPr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dirty="0" smtClean="0"/>
              <a:t> </a:t>
            </a:r>
            <a:r>
              <a:rPr dirty="0" err="1"/>
              <a:t>kafe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Halaviro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hira</a:t>
            </a:r>
            <a:r>
              <a:rPr dirty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sarimihetsika</a:t>
            </a:r>
            <a:r>
              <a:rPr dirty="0"/>
              <a:t> </a:t>
            </a:r>
            <a:r>
              <a:rPr dirty="0" err="1"/>
              <a:t>mampalahelo</a:t>
            </a:r>
            <a:endParaRPr dirty="0"/>
          </a:p>
          <a:p>
            <a:pPr>
              <a:defRPr>
                <a:latin typeface="+mj-lt"/>
              </a:defRPr>
            </a:pPr>
            <a:r>
              <a:rPr lang="fr-FR" dirty="0" err="1" smtClean="0"/>
              <a:t>Antsoy</a:t>
            </a:r>
            <a:r>
              <a:rPr lang="fr-FR" dirty="0" smtClean="0"/>
              <a:t> </a:t>
            </a:r>
            <a:r>
              <a:rPr dirty="0" err="1" smtClean="0"/>
              <a:t>amin'ny</a:t>
            </a:r>
            <a:r>
              <a:rPr dirty="0" smtClean="0"/>
              <a:t> </a:t>
            </a:r>
            <a:r>
              <a:rPr lang="fr-FR" dirty="0" err="1" smtClean="0"/>
              <a:t>finday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dirty="0" err="1" smtClean="0"/>
              <a:t>namanao</a:t>
            </a:r>
            <a:r>
              <a:rPr dirty="0" smtClean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fianakavianao</a:t>
            </a:r>
            <a:r>
              <a:rPr dirty="0"/>
              <a:t> </a:t>
            </a:r>
            <a:r>
              <a:rPr dirty="0" smtClean="0"/>
              <a:t>/ </a:t>
            </a:r>
            <a:r>
              <a:rPr dirty="0" err="1" smtClean="0"/>
              <a:t>tsidiho</a:t>
            </a:r>
            <a:r>
              <a:rPr lang="fr-FR" dirty="0" smtClean="0"/>
              <a:t> </a:t>
            </a:r>
            <a:r>
              <a:rPr dirty="0" err="1" smtClean="0"/>
              <a:t>izy</a:t>
            </a:r>
            <a:r>
              <a:rPr dirty="0" smtClean="0"/>
              <a:t> </a:t>
            </a:r>
            <a:r>
              <a:rPr dirty="0" err="1"/>
              <a:t>ireo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F7ADFF7-A4C1-44C6-A573-F1B3FF2E344E}"/>
              </a:ext>
            </a:extLst>
          </p:cNvPr>
          <p:cNvSpPr txBox="1"/>
          <p:nvPr/>
        </p:nvSpPr>
        <p:spPr>
          <a:xfrm>
            <a:off x="414970" y="880682"/>
            <a:ext cx="1126291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000">
                <a:latin typeface="+mj-lt"/>
              </a:defRPr>
            </a:pPr>
            <a:r>
              <a:rPr sz="3000" dirty="0" err="1"/>
              <a:t>Raha</a:t>
            </a:r>
            <a:r>
              <a:rPr sz="3000" dirty="0"/>
              <a:t> </a:t>
            </a:r>
            <a:r>
              <a:rPr sz="3000" dirty="0" err="1"/>
              <a:t>mandinika</a:t>
            </a:r>
            <a:r>
              <a:rPr sz="3000" dirty="0"/>
              <a:t> </a:t>
            </a:r>
            <a:r>
              <a:rPr sz="3000" dirty="0" err="1"/>
              <a:t>tsara</a:t>
            </a:r>
            <a:r>
              <a:rPr sz="3000" dirty="0"/>
              <a:t> </a:t>
            </a:r>
            <a:r>
              <a:rPr sz="3000" dirty="0" err="1"/>
              <a:t>ny</a:t>
            </a:r>
            <a:r>
              <a:rPr sz="3000" dirty="0"/>
              <a:t> </a:t>
            </a:r>
            <a:r>
              <a:rPr sz="3000" dirty="0" err="1" smtClean="0"/>
              <a:t>olanao</a:t>
            </a:r>
            <a:r>
              <a:rPr lang="en-GB" sz="3000" dirty="0" smtClean="0"/>
              <a:t> </a:t>
            </a:r>
            <a:r>
              <a:rPr lang="en-GB" sz="3000" dirty="0" err="1" smtClean="0"/>
              <a:t>ianao</a:t>
            </a:r>
            <a:r>
              <a:rPr sz="3000" dirty="0" smtClean="0"/>
              <a:t>  </a:t>
            </a:r>
            <a:r>
              <a:rPr sz="3000" dirty="0" err="1"/>
              <a:t>ary</a:t>
            </a:r>
            <a:r>
              <a:rPr sz="3000" dirty="0"/>
              <a:t> </a:t>
            </a:r>
            <a:r>
              <a:rPr sz="3000" dirty="0" smtClean="0"/>
              <a:t>m</a:t>
            </a:r>
            <a:r>
              <a:rPr lang="fr-FR" sz="3000" dirty="0" err="1" smtClean="0"/>
              <a:t>ahatsapa</a:t>
            </a:r>
            <a:r>
              <a:rPr sz="3000" dirty="0" smtClean="0"/>
              <a:t> </a:t>
            </a:r>
            <a:r>
              <a:rPr sz="3000" dirty="0" err="1"/>
              <a:t>fa</a:t>
            </a:r>
            <a:r>
              <a:rPr sz="3000" dirty="0"/>
              <a:t> </a:t>
            </a:r>
            <a:r>
              <a:rPr sz="3000" dirty="0" smtClean="0"/>
              <a:t>m</a:t>
            </a:r>
            <a:r>
              <a:rPr lang="fr-FR" sz="3000" dirty="0" err="1" smtClean="0"/>
              <a:t>isy</a:t>
            </a:r>
            <a:r>
              <a:rPr sz="3000" dirty="0" smtClean="0"/>
              <a:t> </a:t>
            </a:r>
            <a:r>
              <a:rPr lang="en-GB" sz="3000" dirty="0" err="1" smtClean="0"/>
              <a:t>fambara</a:t>
            </a:r>
            <a:r>
              <a:rPr sz="3000" dirty="0" smtClean="0"/>
              <a:t> </a:t>
            </a:r>
            <a:r>
              <a:rPr sz="3000" dirty="0" err="1"/>
              <a:t>mifandraika</a:t>
            </a:r>
            <a:r>
              <a:rPr sz="3000" dirty="0"/>
              <a:t> </a:t>
            </a:r>
            <a:r>
              <a:rPr sz="3000" dirty="0" err="1"/>
              <a:t>amin'ny</a:t>
            </a:r>
            <a:r>
              <a:rPr sz="3000" dirty="0"/>
              <a:t> </a:t>
            </a:r>
            <a:r>
              <a:rPr lang="fr-FR" sz="3000" dirty="0" smtClean="0"/>
              <a:t>HAKETRAHANA, </a:t>
            </a:r>
            <a:r>
              <a:rPr sz="3000" dirty="0" err="1" smtClean="0"/>
              <a:t>dia</a:t>
            </a:r>
            <a:r>
              <a:rPr sz="3000" dirty="0" smtClean="0"/>
              <a:t> </a:t>
            </a:r>
            <a:r>
              <a:rPr sz="3000" dirty="0" err="1"/>
              <a:t>ataovy</a:t>
            </a:r>
            <a:r>
              <a:rPr sz="3000" dirty="0"/>
              <a:t> </a:t>
            </a:r>
            <a:r>
              <a:rPr sz="3000" dirty="0" smtClean="0"/>
              <a:t>i</a:t>
            </a:r>
            <a:r>
              <a:rPr lang="fr-FR" sz="3000" dirty="0" err="1" smtClean="0"/>
              <a:t>reto</a:t>
            </a:r>
            <a:r>
              <a:rPr lang="fr-FR" sz="3000" dirty="0" smtClean="0"/>
              <a:t> </a:t>
            </a:r>
            <a:r>
              <a:rPr sz="3000" dirty="0" err="1" smtClean="0"/>
              <a:t>manaraka</a:t>
            </a:r>
            <a:r>
              <a:rPr sz="3000" dirty="0" smtClean="0"/>
              <a:t> i</a:t>
            </a:r>
            <a:r>
              <a:rPr lang="fr-FR" sz="3000" dirty="0" err="1" smtClean="0"/>
              <a:t>reto</a:t>
            </a:r>
            <a:r>
              <a:rPr sz="3000" dirty="0" smtClean="0"/>
              <a:t>:</a:t>
            </a:r>
            <a:endParaRPr sz="3000" dirty="0"/>
          </a:p>
        </p:txBody>
      </p:sp>
    </p:spTree>
    <p:extLst>
      <p:ext uri="{BB962C8B-B14F-4D97-AF65-F5344CB8AC3E}">
        <p14:creationId xmlns:p14="http://schemas.microsoft.com/office/powerpoint/2010/main" val="2174856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1BB05-0BBA-487A-E5A2-D9373A0A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b="4255"/>
          <a:stretch/>
        </p:blipFill>
        <p:spPr>
          <a:xfrm>
            <a:off x="20" y="-1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/>
          </a:bodyPr>
          <a:lstStyle/>
          <a:p>
            <a:pPr>
              <a:defRPr sz="6100" b="1"/>
            </a:pPr>
            <a:r>
              <a:rPr lang="en-US" sz="6100" b="1" dirty="0"/>
              <a:t/>
            </a:r>
            <a:br>
              <a:rPr lang="en-US" sz="6100" b="1" dirty="0"/>
            </a:br>
            <a:r>
              <a:rPr dirty="0" smtClean="0"/>
              <a:t>'TE</a:t>
            </a:r>
            <a:r>
              <a:rPr lang="fr-FR" dirty="0" err="1" smtClean="0"/>
              <a:t>biteby</a:t>
            </a:r>
            <a:r>
              <a:rPr dirty="0" smtClean="0"/>
              <a:t>' </a:t>
            </a:r>
            <a:r>
              <a:rPr lang="en-US" sz="6100" b="1" dirty="0"/>
              <a:t/>
            </a:r>
            <a:br>
              <a:rPr lang="en-US" sz="6100" b="1" dirty="0"/>
            </a:br>
            <a:endParaRPr lang="en-US" sz="61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fi-FI" dirty="0"/>
              <a:t>Ireo karazana olan’ny toe-pahasalamanan’ny saina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42740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33137"/>
            <a:ext cx="10515600" cy="1026695"/>
          </a:xfrm>
        </p:spPr>
        <p:txBody>
          <a:bodyPr>
            <a:normAutofit fontScale="90000"/>
          </a:bodyPr>
          <a:lstStyle/>
          <a:p>
            <a:pPr algn="l">
              <a:defRPr sz="3600"/>
            </a:pPr>
            <a:r>
              <a:rPr lang="fr-FR" dirty="0" err="1" smtClean="0"/>
              <a:t>ireTo</a:t>
            </a:r>
            <a:r>
              <a:rPr lang="fr-FR" dirty="0" smtClean="0"/>
              <a:t> AVY </a:t>
            </a:r>
            <a:r>
              <a:rPr dirty="0" smtClean="0"/>
              <a:t> </a:t>
            </a:r>
            <a:r>
              <a:rPr lang="en-GB" dirty="0" smtClean="0"/>
              <a:t>IREO </a:t>
            </a:r>
            <a:r>
              <a:rPr dirty="0" smtClean="0"/>
              <a:t> </a:t>
            </a:r>
            <a:r>
              <a:rPr lang="en-GB" dirty="0" smtClean="0"/>
              <a:t>FAMBARA MANONDRO NY</a:t>
            </a:r>
            <a:r>
              <a:rPr lang="en-GB" dirty="0" smtClean="0">
                <a:solidFill>
                  <a:schemeClr val="accent2"/>
                </a:solidFill>
              </a:rPr>
              <a:t> </a:t>
            </a:r>
            <a:r>
              <a:rPr lang="en-GB" b="1" dirty="0" smtClean="0">
                <a:solidFill>
                  <a:schemeClr val="accent2"/>
                </a:solidFill>
              </a:rPr>
              <a:t>“</a:t>
            </a:r>
            <a:r>
              <a:rPr b="1" dirty="0" err="1" smtClean="0">
                <a:solidFill>
                  <a:schemeClr val="accent2"/>
                </a:solidFill>
              </a:rPr>
              <a:t>tebiteby</a:t>
            </a:r>
            <a:r>
              <a:rPr lang="en-GB" b="1" dirty="0" smtClean="0">
                <a:solidFill>
                  <a:schemeClr val="accent2"/>
                </a:solidFill>
              </a:rPr>
              <a:t>"</a:t>
            </a:r>
            <a:r>
              <a:rPr dirty="0" smtClean="0"/>
              <a:t> 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ankapobeny</a:t>
            </a:r>
            <a:r>
              <a:rPr dirty="0" smtClean="0"/>
              <a:t>:</a:t>
            </a:r>
            <a:endParaRPr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3278918-DE53-40B1-A8D7-C7231005F211}"/>
              </a:ext>
            </a:extLst>
          </p:cNvPr>
          <p:cNvSpPr txBox="1">
            <a:spLocks/>
          </p:cNvSpPr>
          <p:nvPr/>
        </p:nvSpPr>
        <p:spPr>
          <a:xfrm>
            <a:off x="915318" y="2090029"/>
            <a:ext cx="10515600" cy="3605691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rPr dirty="0" err="1"/>
              <a:t>Fanahiana</a:t>
            </a:r>
            <a:r>
              <a:rPr dirty="0"/>
              <a:t> </a:t>
            </a:r>
            <a:r>
              <a:rPr lang="fr-FR" dirty="0" err="1" smtClean="0"/>
              <a:t>diso</a:t>
            </a:r>
            <a:r>
              <a:rPr lang="fr-FR" dirty="0" smtClean="0"/>
              <a:t> </a:t>
            </a:r>
            <a:r>
              <a:rPr dirty="0" err="1" smtClean="0"/>
              <a:t>tafahoatra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rPr lang="fr-FR" dirty="0" err="1" smtClean="0"/>
              <a:t>Fikorontanan-tsaina</a:t>
            </a:r>
            <a:r>
              <a:rPr lang="fr-FR" dirty="0" smtClean="0"/>
              <a:t> 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rPr dirty="0" err="1"/>
              <a:t>Reraka</a:t>
            </a:r>
            <a:r>
              <a:rPr dirty="0"/>
              <a:t> </a:t>
            </a:r>
            <a:r>
              <a:rPr dirty="0" err="1"/>
              <a:t>kokoa</a:t>
            </a:r>
            <a:r>
              <a:rPr dirty="0"/>
              <a:t> </a:t>
            </a:r>
            <a:r>
              <a:rPr dirty="0" err="1"/>
              <a:t>noho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mahazatra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rPr lang="fr-FR" dirty="0" err="1" smtClean="0"/>
              <a:t>M</a:t>
            </a:r>
            <a:r>
              <a:rPr dirty="0" err="1" smtClean="0"/>
              <a:t>ora</a:t>
            </a:r>
            <a:r>
              <a:rPr dirty="0" smtClean="0"/>
              <a:t> </a:t>
            </a:r>
            <a:r>
              <a:rPr dirty="0" err="1"/>
              <a:t>tezitra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rPr lang="en-GB" dirty="0"/>
              <a:t>T</a:t>
            </a:r>
            <a:r>
              <a:rPr dirty="0" err="1" smtClean="0"/>
              <a:t>orimaso</a:t>
            </a:r>
            <a:r>
              <a:rPr lang="en-GB" dirty="0" smtClean="0"/>
              <a:t> </a:t>
            </a:r>
            <a:r>
              <a:rPr lang="en-GB" dirty="0" err="1" smtClean="0"/>
              <a:t>mikorontana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+mj-lt"/>
              </a:defRPr>
            </a:pPr>
            <a:r>
              <a:rPr lang="fr-FR" dirty="0" err="1" smtClean="0"/>
              <a:t>M</a:t>
            </a:r>
            <a:r>
              <a:rPr dirty="0" err="1" smtClean="0"/>
              <a:t>itombo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lang="fr-FR" dirty="0" err="1" smtClean="0"/>
              <a:t>fanaintainan</a:t>
            </a:r>
            <a:r>
              <a:rPr dirty="0" smtClean="0"/>
              <a:t>'</a:t>
            </a:r>
            <a:r>
              <a:rPr dirty="0" err="1" smtClean="0"/>
              <a:t>ny</a:t>
            </a:r>
            <a:r>
              <a:rPr dirty="0" smtClean="0"/>
              <a:t> </a:t>
            </a:r>
            <a:r>
              <a:rPr dirty="0" err="1"/>
              <a:t>hozatra</a:t>
            </a:r>
            <a:endParaRPr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4327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500" y="365125"/>
            <a:ext cx="10810300" cy="648427"/>
          </a:xfrm>
        </p:spPr>
        <p:txBody>
          <a:bodyPr>
            <a:normAutofit/>
          </a:bodyPr>
          <a:lstStyle/>
          <a:p>
            <a:pPr>
              <a:defRPr sz="3600">
                <a:solidFill>
                  <a:schemeClr val="accent2"/>
                </a:solidFill>
              </a:defRPr>
            </a:pP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tokony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b="1" dirty="0" smtClean="0"/>
              <a:t> TEBITEBY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9994" y="2274113"/>
            <a:ext cx="10982899" cy="4214392"/>
          </a:xfrm>
        </p:spPr>
        <p:txBody>
          <a:bodyPr>
            <a:normAutofit lnSpcReduction="10000"/>
          </a:bodyPr>
          <a:lstStyle/>
          <a:p>
            <a:pPr>
              <a:defRPr>
                <a:latin typeface="+mj-lt"/>
              </a:defRPr>
            </a:pPr>
            <a:r>
              <a:rPr dirty="0" err="1"/>
              <a:t>Atsaharo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mieritreritra</a:t>
            </a:r>
            <a:r>
              <a:rPr dirty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loatra</a:t>
            </a:r>
            <a:r>
              <a:rPr lang="fr-FR" dirty="0" smtClean="0"/>
              <a:t> 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antony</a:t>
            </a:r>
            <a:r>
              <a:rPr lang="fr-FR" dirty="0" smtClean="0"/>
              <a:t> n</a:t>
            </a:r>
            <a:r>
              <a:rPr dirty="0" err="1" smtClean="0"/>
              <a:t>ahatonga</a:t>
            </a:r>
            <a:r>
              <a:rPr dirty="0" smtClean="0"/>
              <a:t> </a:t>
            </a:r>
            <a:r>
              <a:rPr dirty="0" err="1"/>
              <a:t>anao</a:t>
            </a:r>
            <a:r>
              <a:rPr dirty="0"/>
              <a:t> </a:t>
            </a:r>
            <a:r>
              <a:rPr lang="fr-FR" dirty="0" err="1" smtClean="0"/>
              <a:t>niahiahy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/>
              <a:t>n</a:t>
            </a:r>
            <a:r>
              <a:rPr lang="fr-FR" dirty="0" err="1" smtClean="0"/>
              <a:t>itebiteby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Mihinàna</a:t>
            </a:r>
            <a:r>
              <a:rPr dirty="0"/>
              <a:t> </a:t>
            </a:r>
            <a:r>
              <a:rPr dirty="0" err="1"/>
              <a:t>legioma</a:t>
            </a:r>
            <a:r>
              <a:rPr dirty="0"/>
              <a:t> </a:t>
            </a:r>
            <a:r>
              <a:rPr lang="fr-FR" dirty="0" err="1" smtClean="0"/>
              <a:t>maitso</a:t>
            </a:r>
            <a:r>
              <a:rPr lang="fr-FR" dirty="0" smtClean="0"/>
              <a:t> </a:t>
            </a:r>
            <a:r>
              <a:rPr dirty="0" err="1" smtClean="0"/>
              <a:t>sy</a:t>
            </a:r>
            <a:r>
              <a:rPr dirty="0" smtClean="0"/>
              <a:t> </a:t>
            </a:r>
            <a:r>
              <a:rPr dirty="0" err="1"/>
              <a:t>voankazo</a:t>
            </a:r>
            <a:r>
              <a:rPr dirty="0"/>
              <a:t> </a:t>
            </a:r>
            <a:r>
              <a:rPr dirty="0" err="1"/>
              <a:t>vaovao</a:t>
            </a:r>
            <a:r>
              <a:rPr dirty="0"/>
              <a:t> </a:t>
            </a:r>
          </a:p>
          <a:p>
            <a:pPr>
              <a:defRPr>
                <a:latin typeface="+mj-lt"/>
              </a:defRPr>
            </a:pPr>
            <a:r>
              <a:rPr dirty="0" err="1"/>
              <a:t>Atsaharo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ahena</a:t>
            </a:r>
            <a:r>
              <a:rPr lang="fr-FR" dirty="0" smtClean="0"/>
              <a:t>o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fifohana</a:t>
            </a:r>
            <a:r>
              <a:rPr dirty="0"/>
              <a:t> </a:t>
            </a:r>
            <a:r>
              <a:rPr dirty="0" err="1"/>
              <a:t>sigara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Misotroa</a:t>
            </a:r>
            <a:r>
              <a:rPr dirty="0"/>
              <a:t> </a:t>
            </a:r>
            <a:r>
              <a:rPr dirty="0" err="1"/>
              <a:t>rano</a:t>
            </a:r>
            <a:r>
              <a:rPr dirty="0"/>
              <a:t> </a:t>
            </a:r>
            <a:r>
              <a:rPr lang="en-GB" dirty="0" err="1" smtClean="0"/>
              <a:t>ampy</a:t>
            </a:r>
            <a:r>
              <a:rPr lang="en-GB" dirty="0" smtClean="0"/>
              <a:t> </a:t>
            </a:r>
            <a:r>
              <a:rPr lang="fr-FR" dirty="0" err="1" smtClean="0"/>
              <a:t>tsara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Halaviro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toaka</a:t>
            </a:r>
            <a:r>
              <a:rPr dirty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fisotroana</a:t>
            </a:r>
            <a:r>
              <a:rPr dirty="0"/>
              <a:t> </a:t>
            </a:r>
            <a:r>
              <a:rPr dirty="0" err="1"/>
              <a:t>hafa</a:t>
            </a:r>
            <a:r>
              <a:rPr dirty="0"/>
              <a:t> </a:t>
            </a:r>
          </a:p>
          <a:p>
            <a:pPr>
              <a:defRPr>
                <a:latin typeface="+mj-lt"/>
              </a:defRPr>
            </a:pPr>
            <a:r>
              <a:rPr dirty="0" err="1"/>
              <a:t>Fadio</a:t>
            </a:r>
            <a:r>
              <a:rPr dirty="0"/>
              <a:t> </a:t>
            </a:r>
            <a:r>
              <a:rPr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manampy</a:t>
            </a:r>
            <a:r>
              <a:rPr dirty="0" smtClean="0"/>
              <a:t> </a:t>
            </a:r>
            <a:r>
              <a:rPr dirty="0" err="1"/>
              <a:t>siramamy</a:t>
            </a:r>
            <a:r>
              <a:rPr dirty="0"/>
              <a:t> </a:t>
            </a:r>
            <a:r>
              <a:rPr dirty="0" smtClean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sakafo</a:t>
            </a:r>
            <a:r>
              <a:rPr dirty="0"/>
              <a:t> </a:t>
            </a:r>
            <a:r>
              <a:rPr dirty="0" err="1"/>
              <a:t>rehetra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Mitenena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lang="fr-FR" dirty="0" err="1" smtClean="0"/>
              <a:t>fahatokisana</a:t>
            </a:r>
            <a:endParaRPr dirty="0"/>
          </a:p>
          <a:p>
            <a:pPr>
              <a:defRPr>
                <a:latin typeface="+mj-lt"/>
              </a:defRPr>
            </a:pPr>
            <a:r>
              <a:rPr lang="fr-FR" dirty="0" err="1" smtClean="0"/>
              <a:t>Miezaha</a:t>
            </a:r>
            <a:r>
              <a:rPr dirty="0" smtClean="0"/>
              <a:t> </a:t>
            </a:r>
            <a:r>
              <a:rPr lang="fr-FR" dirty="0" err="1" smtClean="0"/>
              <a:t>manao</a:t>
            </a:r>
            <a:r>
              <a:rPr dirty="0" smtClean="0"/>
              <a:t> </a:t>
            </a:r>
            <a:r>
              <a:rPr dirty="0"/>
              <a:t>hoe "TSIA" </a:t>
            </a:r>
            <a:r>
              <a:rPr dirty="0" err="1"/>
              <a:t>rehefa</a:t>
            </a:r>
            <a:r>
              <a:rPr dirty="0"/>
              <a:t> </a:t>
            </a:r>
            <a:r>
              <a:rPr lang="fr-FR" dirty="0" err="1" smtClean="0"/>
              <a:t>tsapanao</a:t>
            </a:r>
            <a:r>
              <a:rPr lang="fr-FR" dirty="0" smtClean="0"/>
              <a:t> fa </a:t>
            </a:r>
            <a:r>
              <a:rPr dirty="0" smtClean="0"/>
              <a:t>  </a:t>
            </a:r>
            <a:r>
              <a:rPr dirty="0" err="1"/>
              <a:t>toa</a:t>
            </a:r>
            <a:r>
              <a:rPr dirty="0"/>
              <a:t> </a:t>
            </a:r>
            <a:r>
              <a:rPr dirty="0" err="1" smtClean="0"/>
              <a:t>mavesatra</a:t>
            </a:r>
            <a:r>
              <a:rPr lang="fr-FR" dirty="0" smtClean="0"/>
              <a:t> </a:t>
            </a:r>
            <a:r>
              <a:rPr lang="fr-FR" dirty="0" err="1" smtClean="0"/>
              <a:t>aminao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iray</a:t>
            </a:r>
            <a:endParaRPr dirty="0"/>
          </a:p>
          <a:p>
            <a:pPr>
              <a:defRPr>
                <a:latin typeface="+mj-lt"/>
              </a:defRPr>
            </a:pPr>
            <a:r>
              <a:rPr dirty="0" err="1"/>
              <a:t>Miezaha</a:t>
            </a:r>
            <a:r>
              <a:rPr dirty="0"/>
              <a:t> </a:t>
            </a:r>
            <a:r>
              <a:rPr dirty="0" err="1"/>
              <a:t>miala</a:t>
            </a:r>
            <a:r>
              <a:rPr dirty="0"/>
              <a:t> </a:t>
            </a:r>
            <a:r>
              <a:rPr dirty="0" err="1"/>
              <a:t>sasatra</a:t>
            </a:r>
            <a:endParaRPr dirty="0"/>
          </a:p>
          <a:p>
            <a:endParaRPr lang="en-US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44F6A0-CFDC-44F8-ABAD-E18844B0089B}"/>
              </a:ext>
            </a:extLst>
          </p:cNvPr>
          <p:cNvSpPr txBox="1"/>
          <p:nvPr/>
        </p:nvSpPr>
        <p:spPr>
          <a:xfrm>
            <a:off x="543500" y="996724"/>
            <a:ext cx="1141588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000">
                <a:latin typeface="+mj-lt"/>
              </a:defRPr>
            </a:pPr>
            <a:r>
              <a:rPr lang="fr-FR" sz="2800" dirty="0" err="1"/>
              <a:t>Raha</a:t>
            </a:r>
            <a:r>
              <a:rPr lang="fr-FR" sz="2800" dirty="0"/>
              <a:t> </a:t>
            </a:r>
            <a:r>
              <a:rPr lang="fr-FR" sz="2800" dirty="0" err="1"/>
              <a:t>mandinika</a:t>
            </a:r>
            <a:r>
              <a:rPr lang="fr-FR" sz="2800" dirty="0"/>
              <a:t> </a:t>
            </a:r>
            <a:r>
              <a:rPr lang="fr-FR" sz="2800" dirty="0" err="1"/>
              <a:t>tsara</a:t>
            </a:r>
            <a:r>
              <a:rPr lang="fr-FR" sz="2800" dirty="0"/>
              <a:t> </a:t>
            </a:r>
            <a:r>
              <a:rPr lang="fr-FR" sz="2800" dirty="0" err="1"/>
              <a:t>ny</a:t>
            </a:r>
            <a:r>
              <a:rPr lang="fr-FR" sz="2800" dirty="0"/>
              <a:t> </a:t>
            </a:r>
            <a:r>
              <a:rPr lang="fr-FR" sz="2800" dirty="0" err="1"/>
              <a:t>olanao</a:t>
            </a:r>
            <a:r>
              <a:rPr lang="fr-FR" sz="2800" dirty="0"/>
              <a:t> </a:t>
            </a:r>
            <a:r>
              <a:rPr lang="fr-FR" sz="2800" dirty="0" err="1"/>
              <a:t>ianao</a:t>
            </a:r>
            <a:r>
              <a:rPr lang="fr-FR" sz="2800" dirty="0"/>
              <a:t> </a:t>
            </a:r>
            <a:r>
              <a:rPr lang="fr-FR" sz="2800" dirty="0" err="1" smtClean="0"/>
              <a:t>ary</a:t>
            </a:r>
            <a:r>
              <a:rPr lang="fr-FR" sz="2800" dirty="0" smtClean="0"/>
              <a:t> </a:t>
            </a:r>
            <a:r>
              <a:rPr lang="fr-FR" sz="2800" dirty="0" err="1"/>
              <a:t>mahatsapa</a:t>
            </a:r>
            <a:r>
              <a:rPr lang="fr-FR" sz="2800" dirty="0"/>
              <a:t> fa </a:t>
            </a:r>
            <a:r>
              <a:rPr lang="fr-FR" sz="2800" dirty="0" err="1"/>
              <a:t>misy</a:t>
            </a:r>
            <a:r>
              <a:rPr lang="fr-FR" sz="2800" dirty="0"/>
              <a:t> </a:t>
            </a:r>
            <a:r>
              <a:rPr lang="fr-FR" sz="2800" dirty="0" err="1" smtClean="0"/>
              <a:t>fambara</a:t>
            </a:r>
            <a:r>
              <a:rPr lang="fr-FR" sz="2800" dirty="0" smtClean="0"/>
              <a:t> </a:t>
            </a:r>
            <a:r>
              <a:rPr lang="fr-FR" sz="2800" dirty="0" err="1"/>
              <a:t>mifandraika</a:t>
            </a:r>
            <a:r>
              <a:rPr lang="fr-FR" sz="2800" dirty="0"/>
              <a:t> </a:t>
            </a:r>
            <a:r>
              <a:rPr lang="fr-FR" sz="2800" dirty="0" err="1"/>
              <a:t>amin'ny</a:t>
            </a:r>
            <a:r>
              <a:rPr lang="fr-FR" sz="2800" dirty="0"/>
              <a:t> </a:t>
            </a:r>
            <a:r>
              <a:rPr lang="fr-FR" sz="2800" dirty="0" smtClean="0">
                <a:solidFill>
                  <a:srgbClr val="FF0000"/>
                </a:solidFill>
              </a:rPr>
              <a:t>TEBITEBY</a:t>
            </a:r>
            <a:r>
              <a:rPr lang="fr-FR" sz="2800" dirty="0" smtClean="0"/>
              <a:t>, dia </a:t>
            </a:r>
            <a:r>
              <a:rPr lang="fr-FR" sz="2800" dirty="0" err="1"/>
              <a:t>ataovy</a:t>
            </a:r>
            <a:r>
              <a:rPr lang="fr-FR" sz="2800" dirty="0"/>
              <a:t> </a:t>
            </a:r>
            <a:r>
              <a:rPr lang="fr-FR" sz="2800" dirty="0" err="1"/>
              <a:t>ireto</a:t>
            </a:r>
            <a:r>
              <a:rPr lang="fr-FR" sz="2800" dirty="0"/>
              <a:t> </a:t>
            </a:r>
            <a:r>
              <a:rPr lang="fr-FR" sz="2800" dirty="0" err="1"/>
              <a:t>manaraka</a:t>
            </a:r>
            <a:r>
              <a:rPr lang="fr-FR" sz="2800" dirty="0"/>
              <a:t> </a:t>
            </a:r>
            <a:r>
              <a:rPr lang="fr-FR" sz="2800" dirty="0" err="1"/>
              <a:t>ireto</a:t>
            </a:r>
            <a:r>
              <a:rPr lang="fr-FR" sz="2800" dirty="0" smtClean="0"/>
              <a:t>: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8276323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AF5F11-B541-35F1-097B-18A0E9CFB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29" y="436763"/>
            <a:ext cx="6586491" cy="718269"/>
          </a:xfrm>
        </p:spPr>
        <p:txBody>
          <a:bodyPr anchor="b">
            <a:normAutofit/>
          </a:bodyPr>
          <a:lstStyle/>
          <a:p>
            <a:pPr>
              <a:defRPr b="1">
                <a:solidFill>
                  <a:schemeClr val="accent2"/>
                </a:solidFill>
              </a:defRPr>
            </a:pPr>
            <a:r>
              <a:rPr dirty="0" err="1" smtClean="0"/>
              <a:t>Fikarakaran</a:t>
            </a:r>
            <a:r>
              <a:rPr lang="en-GB" dirty="0" smtClean="0"/>
              <a:t>-</a:t>
            </a:r>
            <a:r>
              <a:rPr lang="en-GB" dirty="0" err="1" smtClean="0"/>
              <a:t>tena</a:t>
            </a:r>
            <a:endParaRPr dirty="0"/>
          </a:p>
        </p:txBody>
      </p:sp>
      <p:sp>
        <p:nvSpPr>
          <p:cNvPr id="19" name="Content Placeholder 10">
            <a:extLst>
              <a:ext uri="{FF2B5EF4-FFF2-40B4-BE49-F238E27FC236}">
                <a16:creationId xmlns:a16="http://schemas.microsoft.com/office/drawing/2014/main" id="{EC199EC0-644B-5F6E-EEBA-FCEA95BF2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431" y="1274804"/>
            <a:ext cx="6586489" cy="514643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 sz="2000" i="1"/>
            </a:pPr>
            <a:r>
              <a:rPr lang="fr-FR" b="1" dirty="0" err="1" smtClean="0">
                <a:solidFill>
                  <a:schemeClr val="accent2"/>
                </a:solidFill>
              </a:rPr>
              <a:t>Ny</a:t>
            </a:r>
            <a:r>
              <a:rPr lang="fr-FR" b="1" dirty="0" smtClean="0">
                <a:solidFill>
                  <a:schemeClr val="accent2"/>
                </a:solidFill>
              </a:rPr>
              <a:t> f</a:t>
            </a:r>
            <a:r>
              <a:rPr b="1" dirty="0" err="1" smtClean="0">
                <a:solidFill>
                  <a:schemeClr val="accent2"/>
                </a:solidFill>
              </a:rPr>
              <a:t>ikarakarana</a:t>
            </a:r>
            <a:r>
              <a:rPr lang="en-GB" b="1" dirty="0" smtClean="0">
                <a:solidFill>
                  <a:schemeClr val="accent2"/>
                </a:solidFill>
              </a:rPr>
              <a:t> </a:t>
            </a:r>
            <a:r>
              <a:rPr lang="en-GB" b="1" dirty="0" err="1" smtClean="0">
                <a:solidFill>
                  <a:schemeClr val="accent2"/>
                </a:solidFill>
              </a:rPr>
              <a:t>ny</a:t>
            </a:r>
            <a:r>
              <a:rPr b="1" dirty="0" smtClean="0">
                <a:solidFill>
                  <a:schemeClr val="accent2"/>
                </a:solidFill>
              </a:rPr>
              <a:t> </a:t>
            </a:r>
            <a:r>
              <a:rPr b="1" dirty="0" err="1">
                <a:solidFill>
                  <a:schemeClr val="accent2"/>
                </a:solidFill>
              </a:rPr>
              <a:t>tena</a:t>
            </a:r>
            <a:r>
              <a:rPr dirty="0"/>
              <a:t> no </a:t>
            </a:r>
            <a:r>
              <a:rPr dirty="0" err="1"/>
              <a:t>fomba</a:t>
            </a:r>
            <a:r>
              <a:rPr dirty="0"/>
              <a:t> </a:t>
            </a:r>
            <a:r>
              <a:rPr dirty="0" err="1"/>
              <a:t>tsara</a:t>
            </a:r>
            <a:r>
              <a:rPr dirty="0"/>
              <a:t> </a:t>
            </a:r>
            <a:r>
              <a:rPr dirty="0" err="1"/>
              <a:t>indrindra</a:t>
            </a:r>
            <a:r>
              <a:rPr dirty="0"/>
              <a:t> </a:t>
            </a:r>
            <a:r>
              <a:rPr dirty="0" err="1"/>
              <a:t>hitazomana</a:t>
            </a:r>
            <a:r>
              <a:rPr dirty="0"/>
              <a:t> </a:t>
            </a:r>
            <a:r>
              <a:rPr b="1" dirty="0" smtClean="0">
                <a:solidFill>
                  <a:schemeClr val="accent2"/>
                </a:solidFill>
              </a:rPr>
              <a:t>'</a:t>
            </a:r>
            <a:r>
              <a:rPr lang="fr-FR" b="1" dirty="0" err="1" smtClean="0">
                <a:solidFill>
                  <a:schemeClr val="accent2"/>
                </a:solidFill>
              </a:rPr>
              <a:t>ny</a:t>
            </a:r>
            <a:r>
              <a:rPr lang="fr-FR" b="1" dirty="0" smtClean="0">
                <a:solidFill>
                  <a:schemeClr val="accent2"/>
                </a:solidFill>
              </a:rPr>
              <a:t> </a:t>
            </a:r>
            <a:r>
              <a:rPr b="1" dirty="0" err="1" smtClean="0">
                <a:solidFill>
                  <a:schemeClr val="accent2"/>
                </a:solidFill>
              </a:rPr>
              <a:t>fahasalamana</a:t>
            </a:r>
            <a:r>
              <a:rPr b="1" dirty="0" smtClean="0">
                <a:solidFill>
                  <a:schemeClr val="accent2"/>
                </a:solidFill>
              </a:rPr>
              <a:t> </a:t>
            </a:r>
            <a:r>
              <a:rPr b="1" dirty="0" err="1">
                <a:solidFill>
                  <a:schemeClr val="accent2"/>
                </a:solidFill>
              </a:rPr>
              <a:t>ara-tsaina</a:t>
            </a:r>
            <a:r>
              <a:rPr b="1" dirty="0">
                <a:solidFill>
                  <a:schemeClr val="accent2"/>
                </a:solidFill>
              </a:rPr>
              <a:t>'</a:t>
            </a:r>
          </a:p>
          <a:p>
            <a:pPr marL="0" indent="0">
              <a:buNone/>
              <a:defRPr sz="2000"/>
            </a:pPr>
            <a:r>
              <a:rPr lang="en-GB" dirty="0" smtClean="0"/>
              <a:t>Toro</a:t>
            </a:r>
            <a:r>
              <a:rPr dirty="0" smtClean="0"/>
              <a:t>-</a:t>
            </a:r>
            <a:r>
              <a:rPr lang="en-GB" dirty="0" smtClean="0"/>
              <a:t>h</a:t>
            </a:r>
            <a:r>
              <a:rPr dirty="0" err="1" smtClean="0"/>
              <a:t>evitra</a:t>
            </a:r>
            <a:r>
              <a:rPr dirty="0"/>
              <a:t>: </a:t>
            </a:r>
          </a:p>
          <a:p>
            <a:pPr marL="0" indent="0">
              <a:buNone/>
              <a:defRPr sz="2000"/>
            </a:pPr>
            <a:r>
              <a:rPr dirty="0" err="1"/>
              <a:t>Miezaha</a:t>
            </a:r>
            <a:r>
              <a:rPr dirty="0"/>
              <a:t> </a:t>
            </a:r>
            <a:r>
              <a:rPr lang="fr-FR" dirty="0" err="1" smtClean="0"/>
              <a:t>mijery</a:t>
            </a:r>
            <a:r>
              <a:rPr lang="fr-FR" dirty="0" smtClean="0"/>
              <a:t> </a:t>
            </a:r>
            <a:r>
              <a:rPr lang="fr-FR" dirty="0" err="1" smtClean="0"/>
              <a:t>lafin-tsara</a:t>
            </a:r>
            <a:r>
              <a:rPr lang="fr-FR" dirty="0" smtClean="0"/>
              <a:t> </a:t>
            </a:r>
            <a:r>
              <a:rPr lang="fr-FR" dirty="0" err="1" smtClean="0"/>
              <a:t>mandrakariva</a:t>
            </a:r>
            <a:endParaRPr dirty="0"/>
          </a:p>
          <a:p>
            <a:pPr marL="0" indent="0">
              <a:buNone/>
              <a:defRPr sz="2000"/>
            </a:pPr>
            <a:r>
              <a:rPr dirty="0" err="1"/>
              <a:t>Mitsikia</a:t>
            </a:r>
            <a:r>
              <a:rPr dirty="0"/>
              <a:t> </a:t>
            </a:r>
            <a:r>
              <a:rPr dirty="0" err="1"/>
              <a:t>ary</a:t>
            </a:r>
            <a:r>
              <a:rPr dirty="0"/>
              <a:t> </a:t>
            </a:r>
            <a:r>
              <a:rPr lang="en-GB" dirty="0" err="1" smtClean="0"/>
              <a:t>meteza</a:t>
            </a:r>
            <a:r>
              <a:rPr dirty="0" smtClean="0"/>
              <a:t> </a:t>
            </a:r>
            <a:r>
              <a:rPr dirty="0"/>
              <a:t>ho </a:t>
            </a:r>
            <a:r>
              <a:rPr lang="fr-FR" dirty="0" err="1" smtClean="0"/>
              <a:t>olom</a:t>
            </a:r>
            <a:r>
              <a:rPr lang="fr-FR" dirty="0" smtClean="0"/>
              <a:t>-b</a:t>
            </a:r>
            <a:r>
              <a:rPr dirty="0" err="1" smtClean="0"/>
              <a:t>aovao</a:t>
            </a:r>
            <a:r>
              <a:rPr dirty="0" smtClean="0"/>
              <a:t> </a:t>
            </a:r>
            <a:r>
              <a:rPr lang="fr-FR" dirty="0" err="1" smtClean="0"/>
              <a:t>lalandava</a:t>
            </a:r>
            <a:endParaRPr dirty="0"/>
          </a:p>
          <a:p>
            <a:pPr marL="0" indent="0">
              <a:buNone/>
              <a:defRPr sz="2000"/>
            </a:pPr>
            <a:r>
              <a:rPr lang="en-GB" dirty="0" err="1" smtClean="0"/>
              <a:t>Resaho</a:t>
            </a:r>
            <a:r>
              <a:rPr dirty="0" smtClean="0"/>
              <a:t> </a:t>
            </a:r>
            <a:r>
              <a:rPr dirty="0" err="1"/>
              <a:t>amin’ny</a:t>
            </a:r>
            <a:r>
              <a:rPr dirty="0"/>
              <a:t> </a:t>
            </a:r>
            <a:r>
              <a:rPr dirty="0" err="1"/>
              <a:t>olona</a:t>
            </a:r>
            <a:r>
              <a:rPr dirty="0"/>
              <a:t> </a:t>
            </a:r>
            <a:r>
              <a:rPr lang="fr-FR" dirty="0" err="1" smtClean="0"/>
              <a:t>atokisanao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fihetseham-ponao</a:t>
            </a:r>
            <a:r>
              <a:rPr dirty="0"/>
              <a:t> </a:t>
            </a:r>
          </a:p>
          <a:p>
            <a:pPr marL="0" indent="0">
              <a:buNone/>
              <a:defRPr sz="2000"/>
            </a:pPr>
            <a:r>
              <a:rPr dirty="0" err="1" smtClean="0"/>
              <a:t>Mifoha</a:t>
            </a:r>
            <a:r>
              <a:rPr lang="en-GB" dirty="0" err="1" smtClean="0"/>
              <a:t>za</a:t>
            </a:r>
            <a:r>
              <a:rPr lang="fr-FR" dirty="0" smtClean="0"/>
              <a:t>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dirty="0" err="1" smtClean="0"/>
              <a:t>mator</a:t>
            </a:r>
            <a:r>
              <a:rPr lang="en-GB" dirty="0" err="1" smtClean="0"/>
              <a:t>ia</a:t>
            </a:r>
            <a:r>
              <a:rPr dirty="0" smtClean="0"/>
              <a:t> </a:t>
            </a:r>
            <a:r>
              <a:rPr dirty="0"/>
              <a:t>aloha</a:t>
            </a:r>
          </a:p>
          <a:p>
            <a:pPr marL="0" indent="0">
              <a:buNone/>
              <a:defRPr sz="2000"/>
            </a:pPr>
            <a:r>
              <a:rPr lang="en-GB" dirty="0" err="1" smtClean="0"/>
              <a:t>Mety</a:t>
            </a:r>
            <a:r>
              <a:rPr lang="en-GB" dirty="0" smtClean="0"/>
              <a:t> h</a:t>
            </a:r>
            <a:r>
              <a:rPr dirty="0" smtClean="0"/>
              <a:t>m</a:t>
            </a:r>
            <a:r>
              <a:rPr lang="fr-FR" dirty="0" err="1" smtClean="0"/>
              <a:t>ampiala</a:t>
            </a:r>
            <a:r>
              <a:rPr lang="fr-FR" dirty="0" smtClean="0"/>
              <a:t> </a:t>
            </a:r>
            <a:r>
              <a:rPr lang="fr-FR" dirty="0" err="1" smtClean="0"/>
              <a:t>sasatra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lang="fr-FR" dirty="0" err="1" smtClean="0"/>
              <a:t>sainao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fandehandehanana</a:t>
            </a:r>
            <a:endParaRPr dirty="0"/>
          </a:p>
          <a:p>
            <a:pPr marL="0" indent="0">
              <a:buNone/>
              <a:defRPr sz="2000"/>
            </a:pPr>
            <a:r>
              <a:rPr lang="en-GB" dirty="0" err="1" smtClean="0"/>
              <a:t>Mandehana</a:t>
            </a:r>
            <a:r>
              <a:rPr lang="en-GB" dirty="0" smtClean="0"/>
              <a:t> </a:t>
            </a:r>
            <a:r>
              <a:rPr lang="en-GB" dirty="0" err="1" smtClean="0"/>
              <a:t>mijery</a:t>
            </a:r>
            <a:r>
              <a:rPr lang="en-GB" dirty="0" smtClean="0"/>
              <a:t> </a:t>
            </a:r>
            <a:r>
              <a:rPr lang="en-GB" dirty="0" err="1" smtClean="0"/>
              <a:t>zavaboary</a:t>
            </a:r>
            <a:r>
              <a:rPr lang="en-GB" dirty="0" smtClean="0"/>
              <a:t> </a:t>
            </a:r>
            <a:endParaRPr dirty="0"/>
          </a:p>
          <a:p>
            <a:pPr marL="0" indent="0">
              <a:buNone/>
              <a:defRPr sz="2000"/>
            </a:pPr>
            <a:r>
              <a:rPr dirty="0" err="1"/>
              <a:t>Henoy</a:t>
            </a:r>
            <a:r>
              <a:rPr dirty="0"/>
              <a:t>/</a:t>
            </a:r>
            <a:r>
              <a:rPr dirty="0" err="1"/>
              <a:t>jereo</a:t>
            </a:r>
            <a:r>
              <a:rPr dirty="0"/>
              <a:t> </a:t>
            </a:r>
            <a:r>
              <a:rPr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dirty="0" smtClean="0"/>
              <a:t> </a:t>
            </a:r>
            <a:r>
              <a:rPr dirty="0" err="1"/>
              <a:t>tianao</a:t>
            </a:r>
            <a:r>
              <a:rPr dirty="0"/>
              <a:t> </a:t>
            </a:r>
            <a:r>
              <a:rPr dirty="0" err="1"/>
              <a:t>indrindra</a:t>
            </a:r>
            <a:r>
              <a:rPr dirty="0"/>
              <a:t> </a:t>
            </a:r>
          </a:p>
          <a:p>
            <a:pPr marL="0" indent="0" algn="l">
              <a:buNone/>
              <a:defRPr sz="2000">
                <a:latin typeface="+mj-lt"/>
              </a:defRPr>
            </a:pPr>
            <a:r>
              <a:rPr dirty="0" err="1"/>
              <a:t>Makà</a:t>
            </a:r>
            <a:r>
              <a:rPr dirty="0"/>
              <a:t> </a:t>
            </a:r>
            <a:r>
              <a:rPr dirty="0" err="1"/>
              <a:t>fotoana</a:t>
            </a:r>
            <a:r>
              <a:rPr dirty="0"/>
              <a:t> </a:t>
            </a:r>
            <a:r>
              <a:rPr dirty="0" err="1" smtClean="0"/>
              <a:t>hiantsoana</a:t>
            </a:r>
            <a:r>
              <a:rPr lang="fr-FR" dirty="0" smtClean="0"/>
              <a:t>o</a:t>
            </a:r>
            <a:r>
              <a:rPr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dirty="0" err="1" smtClean="0"/>
              <a:t>namana</a:t>
            </a:r>
            <a:r>
              <a:rPr dirty="0" smtClean="0"/>
              <a:t>  </a:t>
            </a:r>
            <a:r>
              <a:rPr dirty="0" err="1"/>
              <a:t>izay</a:t>
            </a:r>
            <a:r>
              <a:rPr dirty="0"/>
              <a:t> </a:t>
            </a:r>
            <a:r>
              <a:rPr dirty="0" err="1"/>
              <a:t>mampifaly</a:t>
            </a:r>
            <a:r>
              <a:rPr dirty="0"/>
              <a:t> </a:t>
            </a:r>
            <a:r>
              <a:rPr dirty="0" err="1"/>
              <a:t>anao</a:t>
            </a:r>
            <a:endParaRPr dirty="0"/>
          </a:p>
          <a:p>
            <a:pPr marL="0" indent="0" algn="l">
              <a:buNone/>
              <a:defRPr sz="2000">
                <a:latin typeface="+mj-lt"/>
              </a:defRPr>
            </a:pPr>
            <a:r>
              <a:rPr lang="en-GB" dirty="0" smtClean="0"/>
              <a:t>Aza</a:t>
            </a:r>
            <a:r>
              <a:rPr dirty="0" smtClean="0"/>
              <a:t> </a:t>
            </a:r>
            <a:r>
              <a:rPr lang="fr-FR" dirty="0" err="1" smtClean="0"/>
              <a:t>mandray</a:t>
            </a:r>
            <a:r>
              <a:rPr lang="fr-FR" dirty="0" smtClean="0"/>
              <a:t> </a:t>
            </a:r>
            <a:r>
              <a:rPr lang="fr-FR" dirty="0" err="1" smtClean="0"/>
              <a:t>zava-madomelina</a:t>
            </a:r>
            <a:endParaRPr dirty="0"/>
          </a:p>
          <a:p>
            <a:pPr marL="0" indent="0" algn="l">
              <a:buNone/>
              <a:defRPr sz="2000">
                <a:latin typeface="+mj-lt"/>
              </a:defRPr>
            </a:pPr>
            <a:r>
              <a:rPr dirty="0" err="1"/>
              <a:t>Mihinàna</a:t>
            </a:r>
            <a:r>
              <a:rPr dirty="0"/>
              <a:t> </a:t>
            </a:r>
            <a:r>
              <a:rPr lang="en-GB" dirty="0" err="1" smtClean="0"/>
              <a:t>saakafo</a:t>
            </a:r>
            <a:r>
              <a:rPr lang="en-GB" dirty="0" smtClean="0"/>
              <a:t> </a:t>
            </a:r>
            <a:r>
              <a:rPr dirty="0" err="1" smtClean="0"/>
              <a:t>ara-pahasalamana</a:t>
            </a:r>
            <a:r>
              <a:rPr dirty="0" smtClean="0"/>
              <a:t> </a:t>
            </a:r>
            <a:r>
              <a:rPr dirty="0" smtClean="0"/>
              <a:t>in-</a:t>
            </a:r>
            <a:r>
              <a:rPr lang="fr-FR" dirty="0" err="1" smtClean="0"/>
              <a:t>telo</a:t>
            </a:r>
            <a:r>
              <a:rPr dirty="0" smtClean="0"/>
              <a:t> </a:t>
            </a:r>
            <a:r>
              <a:rPr dirty="0" err="1"/>
              <a:t>isan'andro</a:t>
            </a:r>
            <a:endParaRPr dirty="0"/>
          </a:p>
          <a:p>
            <a:pPr marL="0" indent="0" algn="l">
              <a:buNone/>
              <a:defRPr sz="2000">
                <a:latin typeface="+mj-lt"/>
              </a:defRPr>
            </a:pPr>
            <a:r>
              <a:rPr lang="fr-FR" dirty="0" err="1" smtClean="0"/>
              <a:t>Manatòna</a:t>
            </a:r>
            <a:r>
              <a:rPr dirty="0" smtClean="0"/>
              <a:t> </a:t>
            </a:r>
            <a:r>
              <a:rPr lang="fr-FR" dirty="0" err="1" smtClean="0"/>
              <a:t>mpitsabo</a:t>
            </a:r>
            <a:r>
              <a:rPr dirty="0" smtClean="0"/>
              <a:t> </a:t>
            </a:r>
            <a:r>
              <a:rPr dirty="0" err="1"/>
              <a:t>rehefa</a:t>
            </a:r>
            <a:r>
              <a:rPr dirty="0"/>
              <a:t> </a:t>
            </a:r>
            <a:r>
              <a:rPr dirty="0" err="1"/>
              <a:t>ilaina</a:t>
            </a:r>
            <a:r>
              <a:rPr dirty="0"/>
              <a:t> </a:t>
            </a:r>
            <a:r>
              <a:rPr dirty="0" err="1"/>
              <a:t>izany</a:t>
            </a:r>
            <a:endParaRPr dirty="0"/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329A5DA-829D-F5AA-8E20-8A3C4C5D0BB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029" r="27866" b="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49110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05BDE7-9EB9-4790-9C61-1F07BE7E9D7E}"/>
              </a:ext>
            </a:extLst>
          </p:cNvPr>
          <p:cNvSpPr txBox="1"/>
          <p:nvPr/>
        </p:nvSpPr>
        <p:spPr>
          <a:xfrm>
            <a:off x="838200" y="649995"/>
            <a:ext cx="105156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 u="sng">
                <a:latin typeface="+mj-lt"/>
              </a:defRPr>
            </a:pPr>
            <a:r>
              <a:rPr b="1" dirty="0" smtClean="0">
                <a:solidFill>
                  <a:schemeClr val="accent2"/>
                </a:solidFill>
              </a:rPr>
              <a:t>TSY </a:t>
            </a:r>
            <a:r>
              <a:rPr lang="fr-FR" b="1" dirty="0">
                <a:solidFill>
                  <a:schemeClr val="accent2"/>
                </a:solidFill>
              </a:rPr>
              <a:t>M</a:t>
            </a:r>
            <a:r>
              <a:rPr b="1" dirty="0" smtClean="0">
                <a:solidFill>
                  <a:schemeClr val="accent2"/>
                </a:solidFill>
              </a:rPr>
              <a:t>AINTSY</a:t>
            </a:r>
            <a:r>
              <a:rPr dirty="0" smtClean="0"/>
              <a:t> </a:t>
            </a:r>
            <a:r>
              <a:rPr dirty="0" err="1" smtClean="0"/>
              <a:t>fanta</a:t>
            </a:r>
            <a:r>
              <a:rPr lang="fr-FR" dirty="0" err="1" smtClean="0"/>
              <a:t>rin</a:t>
            </a:r>
            <a:r>
              <a:rPr lang="fr-FR" dirty="0" err="1" smtClean="0"/>
              <a:t>ao</a:t>
            </a:r>
            <a:r>
              <a:rPr dirty="0" smtClean="0"/>
              <a:t> </a:t>
            </a:r>
            <a:r>
              <a:rPr dirty="0" err="1"/>
              <a:t>tsara</a:t>
            </a:r>
            <a:r>
              <a:rPr dirty="0"/>
              <a:t> </a:t>
            </a:r>
            <a:r>
              <a:rPr lang="fr-FR" dirty="0" err="1" smtClean="0"/>
              <a:t>ireo</a:t>
            </a:r>
            <a:r>
              <a:rPr dirty="0" smtClean="0"/>
              <a:t> </a:t>
            </a:r>
            <a:r>
              <a:rPr dirty="0" err="1"/>
              <a:t>olanao</a:t>
            </a:r>
            <a:r>
              <a:rPr dirty="0"/>
              <a:t>, </a:t>
            </a:r>
            <a:r>
              <a:rPr dirty="0" err="1"/>
              <a:t>ary</a:t>
            </a:r>
            <a:r>
              <a:rPr dirty="0"/>
              <a:t> </a:t>
            </a:r>
            <a:r>
              <a:rPr lang="fr-FR" dirty="0" err="1" smtClean="0"/>
              <a:t>vahao</a:t>
            </a:r>
            <a:r>
              <a:rPr dirty="0" smtClean="0"/>
              <a:t> </a:t>
            </a:r>
            <a:r>
              <a:rPr lang="fr-FR" dirty="0" err="1" smtClean="0"/>
              <a:t>araka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tokony</a:t>
            </a:r>
            <a:r>
              <a:rPr lang="fr-FR" dirty="0" smtClean="0"/>
              <a:t> ho </a:t>
            </a:r>
            <a:r>
              <a:rPr lang="fr-FR" dirty="0" err="1" smtClean="0"/>
              <a:t>izy</a:t>
            </a:r>
            <a:r>
              <a:rPr dirty="0" smtClean="0"/>
              <a:t> </a:t>
            </a:r>
            <a:r>
              <a:rPr dirty="0" err="1" smtClean="0"/>
              <a:t>iz</a:t>
            </a:r>
            <a:r>
              <a:rPr lang="fr-FR" dirty="0" err="1" smtClean="0"/>
              <a:t>any</a:t>
            </a:r>
            <a:r>
              <a:rPr dirty="0" smtClean="0"/>
              <a:t> </a:t>
            </a:r>
            <a:r>
              <a:rPr dirty="0" err="1" smtClean="0"/>
              <a:t>amin'ny</a:t>
            </a:r>
            <a:r>
              <a:rPr lang="fr-FR" dirty="0" smtClean="0"/>
              <a:t> </a:t>
            </a:r>
            <a:r>
              <a:rPr lang="fr-FR" dirty="0" err="1" smtClean="0"/>
              <a:t>alalan’ny</a:t>
            </a:r>
            <a:r>
              <a:rPr dirty="0" smtClean="0"/>
              <a:t> </a:t>
            </a:r>
            <a:r>
              <a:rPr dirty="0" err="1"/>
              <a:t>fanaovana</a:t>
            </a:r>
            <a:r>
              <a:rPr dirty="0"/>
              <a:t> </a:t>
            </a:r>
            <a:r>
              <a:rPr dirty="0" err="1"/>
              <a:t>izay</a:t>
            </a:r>
            <a:r>
              <a:rPr dirty="0"/>
              <a:t> </a:t>
            </a:r>
            <a:r>
              <a:rPr dirty="0" err="1" smtClean="0"/>
              <a:t>tianao</a:t>
            </a:r>
            <a:r>
              <a:rPr lang="fr-FR" dirty="0" smtClean="0"/>
              <a:t> </a:t>
            </a:r>
            <a:r>
              <a:rPr lang="fr-FR" dirty="0" err="1" smtClean="0"/>
              <a:t>hatao</a:t>
            </a:r>
            <a:r>
              <a:rPr dirty="0" smtClean="0"/>
              <a:t> </a:t>
            </a:r>
            <a:r>
              <a:rPr dirty="0" err="1" smtClean="0"/>
              <a:t>indrindra</a:t>
            </a:r>
            <a:r>
              <a:rPr dirty="0" smtClean="0"/>
              <a:t> </a:t>
            </a:r>
            <a:r>
              <a:rPr lang="fr-FR" dirty="0" err="1" smtClean="0"/>
              <a:t>mba</a:t>
            </a:r>
            <a:r>
              <a:rPr dirty="0" smtClean="0"/>
              <a:t> h</a:t>
            </a:r>
            <a:r>
              <a:rPr lang="fr-FR" dirty="0" smtClean="0"/>
              <a:t>o </a:t>
            </a:r>
            <a:r>
              <a:rPr lang="fr-FR" dirty="0" err="1" smtClean="0"/>
              <a:t>maivamaivana</a:t>
            </a:r>
            <a:r>
              <a:rPr lang="fr-FR" dirty="0" smtClean="0"/>
              <a:t> </a:t>
            </a:r>
            <a:r>
              <a:rPr lang="fr-FR" dirty="0" err="1" smtClean="0"/>
              <a:t>ianao</a:t>
            </a:r>
            <a:r>
              <a:rPr dirty="0" smtClean="0"/>
              <a:t>. </a:t>
            </a:r>
            <a:endParaRPr dirty="0"/>
          </a:p>
          <a:p>
            <a:endParaRPr lang="en-US" sz="3600" u="sng" dirty="0">
              <a:latin typeface="+mj-lt"/>
            </a:endParaRPr>
          </a:p>
          <a:p>
            <a:pPr>
              <a:defRPr sz="3600">
                <a:latin typeface="+mj-lt"/>
              </a:defRPr>
            </a:pPr>
            <a:r>
              <a:rPr lang="fr-FR" b="1" dirty="0" smtClean="0">
                <a:solidFill>
                  <a:schemeClr val="accent2"/>
                </a:solidFill>
              </a:rPr>
              <a:t>MANATÒNA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lang="fr-FR" dirty="0" err="1" smtClean="0"/>
              <a:t>mpitsabonao</a:t>
            </a:r>
            <a:r>
              <a:rPr dirty="0" smtClean="0"/>
              <a:t> </a:t>
            </a:r>
            <a:r>
              <a:rPr dirty="0" err="1"/>
              <a:t>rehefa</a:t>
            </a:r>
            <a:r>
              <a:rPr dirty="0"/>
              <a:t> </a:t>
            </a:r>
            <a:r>
              <a:rPr dirty="0" err="1"/>
              <a:t>tsapanao</a:t>
            </a:r>
            <a:r>
              <a:rPr dirty="0"/>
              <a:t> </a:t>
            </a:r>
            <a:r>
              <a:rPr dirty="0" err="1"/>
              <a:t>fa</a:t>
            </a:r>
            <a:r>
              <a:rPr dirty="0"/>
              <a:t> </a:t>
            </a:r>
            <a:r>
              <a:rPr dirty="0" err="1"/>
              <a:t>ilaina</a:t>
            </a:r>
            <a:r>
              <a:rPr dirty="0"/>
              <a:t> </a:t>
            </a:r>
            <a:r>
              <a:rPr dirty="0" err="1"/>
              <a:t>izany</a:t>
            </a:r>
            <a:r>
              <a:rPr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909361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505BDE7-9EB9-4790-9C61-1F07BE7E9D7E}"/>
              </a:ext>
            </a:extLst>
          </p:cNvPr>
          <p:cNvSpPr txBox="1"/>
          <p:nvPr/>
        </p:nvSpPr>
        <p:spPr>
          <a:xfrm>
            <a:off x="903384" y="299774"/>
            <a:ext cx="10969748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b="1" dirty="0">
                <a:solidFill>
                  <a:schemeClr val="accent2"/>
                </a:solidFill>
              </a:rPr>
              <a:t>TADIDIO</a:t>
            </a:r>
            <a:r>
              <a:rPr dirty="0"/>
              <a:t> </a:t>
            </a:r>
            <a:r>
              <a:rPr dirty="0" err="1"/>
              <a:t>fa</a:t>
            </a:r>
            <a:r>
              <a:rPr u="sng" dirty="0"/>
              <a:t> </a:t>
            </a:r>
            <a:r>
              <a:rPr u="sng" dirty="0" err="1"/>
              <a:t>tsy</a:t>
            </a:r>
            <a:r>
              <a:rPr u="sng" dirty="0"/>
              <a:t> </a:t>
            </a:r>
            <a:r>
              <a:rPr u="sng" dirty="0" err="1" smtClean="0"/>
              <a:t>mitovy</a:t>
            </a:r>
            <a:r>
              <a:rPr lang="fr-FR" u="sng" dirty="0" smtClean="0"/>
              <a:t> </a:t>
            </a:r>
            <a:r>
              <a:rPr lang="fr-FR" u="sng" dirty="0" err="1" smtClean="0"/>
              <a:t>ny</a:t>
            </a:r>
            <a:r>
              <a:rPr u="sng" dirty="0" smtClean="0"/>
              <a:t> </a:t>
            </a:r>
            <a:r>
              <a:rPr u="sng" dirty="0" err="1"/>
              <a:t>soritr'aretina</a:t>
            </a:r>
            <a:r>
              <a:rPr u="sng" dirty="0"/>
              <a:t> </a:t>
            </a:r>
            <a:r>
              <a:rPr lang="fr-FR" u="sng" dirty="0" err="1" smtClean="0"/>
              <a:t>amin</a:t>
            </a:r>
            <a:r>
              <a:rPr lang="fr-FR" u="sng" dirty="0" smtClean="0"/>
              <a:t>’</a:t>
            </a:r>
            <a:r>
              <a:rPr u="sng" dirty="0" err="1" smtClean="0"/>
              <a:t>ny</a:t>
            </a:r>
            <a:r>
              <a:rPr u="sng" dirty="0" smtClean="0"/>
              <a:t> </a:t>
            </a:r>
            <a:r>
              <a:rPr u="sng" dirty="0" err="1"/>
              <a:t>olona</a:t>
            </a:r>
            <a:r>
              <a:rPr u="sng" dirty="0"/>
              <a:t> </a:t>
            </a:r>
            <a:r>
              <a:rPr u="sng" dirty="0" err="1"/>
              <a:t>tsirairay</a:t>
            </a:r>
            <a:r>
              <a:rPr dirty="0"/>
              <a:t> ,</a:t>
            </a:r>
            <a:r>
              <a:rPr u="sng" dirty="0"/>
              <a:t> </a:t>
            </a:r>
            <a:r>
              <a:rPr lang="fr-FR" u="sng" dirty="0" err="1" smtClean="0"/>
              <a:t>ny</a:t>
            </a:r>
            <a:r>
              <a:rPr u="sng" dirty="0" smtClean="0"/>
              <a:t> </a:t>
            </a:r>
            <a:r>
              <a:rPr u="sng" dirty="0" err="1"/>
              <a:t>olona</a:t>
            </a:r>
            <a:r>
              <a:rPr u="sng" dirty="0"/>
              <a:t> </a:t>
            </a:r>
            <a:r>
              <a:rPr u="sng" dirty="0" err="1"/>
              <a:t>sasany</a:t>
            </a:r>
            <a:r>
              <a:rPr u="sng" dirty="0"/>
              <a:t> </a:t>
            </a:r>
            <a:r>
              <a:rPr u="sng" dirty="0" err="1"/>
              <a:t>dia</a:t>
            </a:r>
            <a:r>
              <a:rPr u="sng" dirty="0"/>
              <a:t> </a:t>
            </a:r>
            <a:r>
              <a:rPr lang="fr-FR" u="sng" dirty="0" err="1" smtClean="0"/>
              <a:t>mety</a:t>
            </a:r>
            <a:r>
              <a:rPr lang="fr-FR" u="sng" dirty="0" smtClean="0"/>
              <a:t> </a:t>
            </a:r>
            <a:r>
              <a:rPr lang="fr-FR" u="sng" dirty="0" err="1" smtClean="0"/>
              <a:t>tsy</a:t>
            </a:r>
            <a:r>
              <a:rPr lang="fr-FR" u="sng" dirty="0"/>
              <a:t> </a:t>
            </a:r>
            <a:r>
              <a:rPr lang="fr-FR" u="sng" dirty="0" err="1" smtClean="0"/>
              <a:t>hisy</a:t>
            </a:r>
            <a:r>
              <a:rPr lang="fr-FR" u="sng" dirty="0" smtClean="0"/>
              <a:t> </a:t>
            </a:r>
            <a:r>
              <a:rPr u="sng" dirty="0" err="1" smtClean="0"/>
              <a:t>soritr'aretina</a:t>
            </a:r>
            <a:r>
              <a:rPr u="sng" dirty="0"/>
              <a:t>, </a:t>
            </a:r>
            <a:r>
              <a:rPr u="sng" dirty="0" err="1"/>
              <a:t>tsy</a:t>
            </a:r>
            <a:r>
              <a:rPr u="sng" dirty="0"/>
              <a:t> </a:t>
            </a:r>
            <a:r>
              <a:rPr u="sng" dirty="0" err="1"/>
              <a:t>mitovy</a:t>
            </a:r>
            <a:r>
              <a:rPr u="sng" dirty="0"/>
              <a:t> </a:t>
            </a:r>
            <a:r>
              <a:rPr lang="fr-FR" u="sng" dirty="0" err="1" smtClean="0"/>
              <a:t>avokoa</a:t>
            </a:r>
            <a:r>
              <a:rPr lang="fr-FR" u="sng" dirty="0" smtClean="0"/>
              <a:t> </a:t>
            </a:r>
            <a:r>
              <a:rPr u="sng" dirty="0" err="1" smtClean="0"/>
              <a:t>ny</a:t>
            </a:r>
            <a:r>
              <a:rPr u="sng" dirty="0" smtClean="0"/>
              <a:t> </a:t>
            </a:r>
            <a:r>
              <a:rPr u="sng" dirty="0" err="1"/>
              <a:t>fahafahan'ny</a:t>
            </a:r>
            <a:r>
              <a:rPr u="sng" dirty="0"/>
              <a:t> </a:t>
            </a:r>
            <a:r>
              <a:rPr u="sng" dirty="0" err="1"/>
              <a:t>olona</a:t>
            </a:r>
            <a:r>
              <a:rPr u="sng" dirty="0"/>
              <a:t> </a:t>
            </a:r>
            <a:r>
              <a:rPr u="sng" dirty="0" smtClean="0"/>
              <a:t> </a:t>
            </a:r>
            <a:r>
              <a:rPr u="sng" dirty="0" err="1"/>
              <a:t>misoroka</a:t>
            </a:r>
            <a:r>
              <a:rPr u="sng" dirty="0"/>
              <a:t> </a:t>
            </a:r>
            <a:r>
              <a:rPr u="sng" dirty="0" err="1"/>
              <a:t>sy</a:t>
            </a:r>
            <a:r>
              <a:rPr u="sng" dirty="0"/>
              <a:t> </a:t>
            </a:r>
            <a:r>
              <a:rPr u="sng" dirty="0" smtClean="0"/>
              <a:t>m</a:t>
            </a:r>
            <a:r>
              <a:rPr lang="fr-FR" u="sng" dirty="0" err="1" smtClean="0"/>
              <a:t>amaha</a:t>
            </a:r>
            <a:r>
              <a:rPr u="sng" dirty="0" smtClean="0"/>
              <a:t> </a:t>
            </a:r>
            <a:r>
              <a:rPr u="sng" dirty="0" err="1"/>
              <a:t>ny</a:t>
            </a:r>
            <a:r>
              <a:rPr u="sng" dirty="0"/>
              <a:t> </a:t>
            </a:r>
            <a:r>
              <a:rPr u="sng" dirty="0" err="1"/>
              <a:t>fahasarotana</a:t>
            </a:r>
            <a:r>
              <a:rPr u="sng" dirty="0"/>
              <a:t>.</a:t>
            </a:r>
            <a:endParaRPr lang="en-US" sz="36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539FBF8-2AB2-4A5C-AE67-032F43B2CD19}"/>
              </a:ext>
            </a:extLst>
          </p:cNvPr>
          <p:cNvSpPr txBox="1"/>
          <p:nvPr/>
        </p:nvSpPr>
        <p:spPr>
          <a:xfrm>
            <a:off x="903383" y="2633417"/>
            <a:ext cx="10969749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b="1" dirty="0">
                <a:solidFill>
                  <a:schemeClr val="accent2"/>
                </a:solidFill>
              </a:rPr>
              <a:t>TADIDIO</a:t>
            </a:r>
            <a:r>
              <a:rPr dirty="0"/>
              <a:t> </a:t>
            </a:r>
            <a:r>
              <a:rPr dirty="0" err="1"/>
              <a:t>fa</a:t>
            </a:r>
            <a:r>
              <a:rPr u="sng" dirty="0"/>
              <a:t> </a:t>
            </a:r>
            <a:r>
              <a:rPr u="sng" dirty="0" err="1"/>
              <a:t>tsy</a:t>
            </a:r>
            <a:r>
              <a:rPr u="sng" dirty="0"/>
              <a:t> </a:t>
            </a:r>
            <a:r>
              <a:rPr u="sng" dirty="0" err="1"/>
              <a:t>mitovy</a:t>
            </a:r>
            <a:r>
              <a:rPr u="sng" dirty="0"/>
              <a:t> </a:t>
            </a:r>
            <a:r>
              <a:rPr u="sng" dirty="0" err="1" smtClean="0"/>
              <a:t>ny</a:t>
            </a:r>
            <a:r>
              <a:rPr lang="fr-FR" u="sng" dirty="0" smtClean="0"/>
              <a:t> </a:t>
            </a:r>
            <a:r>
              <a:rPr lang="fr-FR" u="sng" dirty="0" err="1" smtClean="0"/>
              <a:t>zavatra</a:t>
            </a:r>
            <a:r>
              <a:rPr u="sng" dirty="0" smtClean="0"/>
              <a:t> </a:t>
            </a:r>
            <a:r>
              <a:rPr u="sng" dirty="0" err="1"/>
              <a:t>tiana</a:t>
            </a:r>
            <a:r>
              <a:rPr u="sng" dirty="0"/>
              <a:t> </a:t>
            </a:r>
            <a:r>
              <a:rPr u="sng" dirty="0" err="1"/>
              <a:t>sy</a:t>
            </a:r>
            <a:r>
              <a:rPr u="sng" dirty="0"/>
              <a:t> </a:t>
            </a:r>
            <a:r>
              <a:rPr lang="fr-FR" u="sng" dirty="0" err="1" smtClean="0"/>
              <a:t>ny</a:t>
            </a:r>
            <a:r>
              <a:rPr lang="fr-FR" u="sng" dirty="0" smtClean="0"/>
              <a:t> </a:t>
            </a:r>
            <a:r>
              <a:rPr u="sng" dirty="0" err="1" smtClean="0"/>
              <a:t>tsy</a:t>
            </a:r>
            <a:r>
              <a:rPr u="sng" dirty="0" smtClean="0"/>
              <a:t> </a:t>
            </a:r>
            <a:r>
              <a:rPr u="sng" dirty="0" err="1"/>
              <a:t>tian'ny</a:t>
            </a:r>
            <a:r>
              <a:rPr u="sng" dirty="0"/>
              <a:t> </a:t>
            </a:r>
            <a:r>
              <a:rPr u="sng" dirty="0" err="1"/>
              <a:t>olona</a:t>
            </a:r>
            <a:r>
              <a:rPr u="sng" dirty="0"/>
              <a:t> </a:t>
            </a:r>
            <a:r>
              <a:rPr u="sng" dirty="0" err="1"/>
              <a:t>tsirairay</a:t>
            </a:r>
            <a:r>
              <a:rPr u="sng" dirty="0"/>
              <a:t>, </a:t>
            </a:r>
            <a:r>
              <a:rPr u="sng" dirty="0" err="1"/>
              <a:t>noho</a:t>
            </a:r>
            <a:r>
              <a:rPr u="sng" dirty="0"/>
              <a:t> </a:t>
            </a:r>
            <a:r>
              <a:rPr u="sng" dirty="0" err="1"/>
              <a:t>izany</a:t>
            </a:r>
            <a:r>
              <a:rPr u="sng" dirty="0"/>
              <a:t>, </a:t>
            </a:r>
            <a:r>
              <a:rPr u="sng" dirty="0" err="1"/>
              <a:t>tsy</a:t>
            </a:r>
            <a:r>
              <a:rPr u="sng" dirty="0"/>
              <a:t> </a:t>
            </a:r>
            <a:r>
              <a:rPr u="sng" dirty="0" err="1"/>
              <a:t>misy</a:t>
            </a:r>
            <a:r>
              <a:rPr u="sng" dirty="0"/>
              <a:t> </a:t>
            </a:r>
            <a:r>
              <a:rPr u="sng" dirty="0" err="1"/>
              <a:t>fitsipika</a:t>
            </a:r>
            <a:r>
              <a:rPr u="sng" dirty="0"/>
              <a:t> </a:t>
            </a:r>
            <a:r>
              <a:rPr lang="en-GB" u="sng" dirty="0" smtClean="0"/>
              <a:t>“</a:t>
            </a:r>
            <a:r>
              <a:rPr lang="en-GB" u="sng" dirty="0" err="1" smtClean="0"/>
              <a:t>tsy</a:t>
            </a:r>
            <a:r>
              <a:rPr lang="en-GB" u="sng" dirty="0" smtClean="0"/>
              <a:t> azo </a:t>
            </a:r>
            <a:r>
              <a:rPr lang="en-GB" u="sng" dirty="0" err="1" smtClean="0"/>
              <a:t>ivalozana</a:t>
            </a:r>
            <a:r>
              <a:rPr lang="en-GB" u="sng" dirty="0" smtClean="0"/>
              <a:t>” </a:t>
            </a:r>
            <a:r>
              <a:rPr lang="en-GB" u="sng" dirty="0" err="1" smtClean="0"/>
              <a:t>tsy</a:t>
            </a:r>
            <a:r>
              <a:rPr lang="en-GB" u="sng" dirty="0" smtClean="0"/>
              <a:t> </a:t>
            </a:r>
            <a:r>
              <a:rPr lang="en-GB" u="sng" dirty="0" err="1" smtClean="0"/>
              <a:t>maintsy</a:t>
            </a:r>
            <a:r>
              <a:rPr lang="en-GB" u="sng" dirty="0" smtClean="0"/>
              <a:t> </a:t>
            </a:r>
            <a:r>
              <a:rPr lang="en-GB" u="sng" dirty="0" err="1" smtClean="0"/>
              <a:t>arahina</a:t>
            </a:r>
            <a:r>
              <a:rPr u="sng" dirty="0" smtClean="0"/>
              <a:t> </a:t>
            </a:r>
            <a:r>
              <a:rPr u="sng" dirty="0" err="1"/>
              <a:t>hiatrehana</a:t>
            </a:r>
            <a:r>
              <a:rPr u="sng" dirty="0"/>
              <a:t> </a:t>
            </a:r>
            <a:r>
              <a:rPr u="sng" dirty="0" err="1"/>
              <a:t>ny</a:t>
            </a:r>
            <a:r>
              <a:rPr u="sng" dirty="0"/>
              <a:t> </a:t>
            </a:r>
            <a:r>
              <a:rPr u="sng" dirty="0" err="1" smtClean="0"/>
              <a:t>olan</a:t>
            </a:r>
            <a:r>
              <a:rPr lang="fr-FR" u="sng" dirty="0" smtClean="0"/>
              <a:t>‘</a:t>
            </a:r>
            <a:r>
              <a:rPr lang="fr-FR" u="sng" dirty="0" err="1" smtClean="0"/>
              <a:t>ny</a:t>
            </a:r>
            <a:r>
              <a:rPr lang="fr-FR" u="sng" dirty="0" smtClean="0"/>
              <a:t> </a:t>
            </a:r>
            <a:r>
              <a:rPr lang="fr-FR" u="sng" dirty="0" err="1" smtClean="0"/>
              <a:t>fahasalaman’ny</a:t>
            </a:r>
            <a:r>
              <a:rPr lang="fr-FR" u="sng" dirty="0" smtClean="0"/>
              <a:t> </a:t>
            </a:r>
            <a:r>
              <a:rPr lang="fr-FR" u="sng" dirty="0" err="1" smtClean="0"/>
              <a:t>saina</a:t>
            </a:r>
            <a:r>
              <a:rPr u="sng" dirty="0" smtClean="0"/>
              <a:t>.</a:t>
            </a:r>
            <a:endParaRPr u="sng" dirty="0"/>
          </a:p>
          <a:p>
            <a:pPr>
              <a:defRPr sz="3600" u="sng">
                <a:latin typeface="+mj-lt"/>
              </a:defRPr>
            </a:pPr>
            <a:r>
              <a:rPr b="1" dirty="0" err="1" smtClean="0">
                <a:solidFill>
                  <a:schemeClr val="accent2"/>
                </a:solidFill>
              </a:rPr>
              <a:t>Tsarovy</a:t>
            </a:r>
            <a:r>
              <a:rPr dirty="0" smtClean="0"/>
              <a:t> </a:t>
            </a:r>
            <a:r>
              <a:rPr lang="fr-FR" dirty="0" smtClean="0"/>
              <a:t>fa </a:t>
            </a:r>
            <a:r>
              <a:rPr lang="fr-FR" dirty="0" err="1" smtClean="0"/>
              <a:t>mety</a:t>
            </a:r>
            <a:r>
              <a:rPr lang="fr-FR" dirty="0" smtClean="0"/>
              <a:t> </a:t>
            </a:r>
            <a:r>
              <a:rPr lang="fr-FR" dirty="0" err="1" smtClean="0"/>
              <a:t>haharitra</a:t>
            </a:r>
            <a:r>
              <a:rPr lang="fr-FR" dirty="0" smtClean="0"/>
              <a:t> </a:t>
            </a:r>
            <a:r>
              <a:rPr lang="fr-FR" dirty="0" err="1" smtClean="0"/>
              <a:t>elaela</a:t>
            </a:r>
            <a:r>
              <a:rPr dirty="0" smtClean="0"/>
              <a:t> </a:t>
            </a:r>
            <a:r>
              <a:rPr dirty="0" err="1"/>
              <a:t>izany</a:t>
            </a:r>
            <a:r>
              <a:rPr dirty="0"/>
              <a:t>.</a:t>
            </a:r>
            <a:r>
              <a:rPr lang="en-GB" sz="3600" u="sng" dirty="0">
                <a:latin typeface="+mj-lt"/>
              </a:rPr>
              <a:t/>
            </a:r>
            <a:br>
              <a:rPr lang="en-GB" sz="3600" u="sng" dirty="0">
                <a:latin typeface="+mj-lt"/>
              </a:rPr>
            </a:br>
            <a:r>
              <a:rPr b="1" dirty="0">
                <a:solidFill>
                  <a:schemeClr val="accent2"/>
                </a:solidFill>
              </a:rPr>
              <a:t> </a:t>
            </a:r>
            <a:r>
              <a:rPr b="1" dirty="0" err="1">
                <a:solidFill>
                  <a:schemeClr val="accent2"/>
                </a:solidFill>
              </a:rPr>
              <a:t>Tsarovy</a:t>
            </a:r>
            <a:r>
              <a:rPr dirty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maha </a:t>
            </a:r>
            <a:r>
              <a:rPr lang="fr-FR" dirty="0" err="1" smtClean="0"/>
              <a:t>anao</a:t>
            </a:r>
            <a:r>
              <a:rPr lang="fr-FR" dirty="0" smtClean="0"/>
              <a:t> </a:t>
            </a:r>
            <a:r>
              <a:rPr dirty="0" err="1" smtClean="0"/>
              <a:t>anao</a:t>
            </a:r>
            <a:r>
              <a:rPr dirty="0" smtClean="0"/>
              <a:t> </a:t>
            </a:r>
            <a:r>
              <a:rPr lang="fr-FR" dirty="0" err="1" smtClean="0"/>
              <a:t>sy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tanjonao</a:t>
            </a:r>
            <a:r>
              <a:rPr dirty="0"/>
              <a:t> </a:t>
            </a:r>
            <a:r>
              <a:rPr dirty="0" err="1"/>
              <a:t>eo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fiainana</a:t>
            </a:r>
            <a:endParaRPr dirty="0"/>
          </a:p>
          <a:p>
            <a:r>
              <a:rPr lang="en-GB" sz="3600" u="sng" dirty="0">
                <a:latin typeface="+mj-lt"/>
              </a:rPr>
              <a:t/>
            </a:r>
            <a:br>
              <a:rPr lang="en-GB" sz="3600" u="sng" dirty="0">
                <a:latin typeface="+mj-lt"/>
              </a:rPr>
            </a:br>
            <a:endParaRPr lang="en-US" sz="3600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22250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0C4F1C3-3ADD-491F-8C66-57912A24217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B323FE0-DFB0-4368-A3C2-FC1402A98C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BCA77F-6A46-46C1-822E-DF8DB6F08D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7C684499-6F30-4C6A-8094-E2E3E91B305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5AECED4-26C2-4E8F-A340-2402369DC2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467" y="863364"/>
            <a:ext cx="6657476" cy="5126124"/>
          </a:xfrm>
        </p:spPr>
        <p:txBody>
          <a:bodyPr vert="horz" lIns="91440" tIns="45720" rIns="91440" bIns="45720" anchor="ctr">
            <a:normAutofit fontScale="90000"/>
          </a:bodyPr>
          <a:lstStyle/>
          <a:p>
            <a:pPr algn="r">
              <a:defRPr sz="6600" b="1">
                <a:solidFill>
                  <a:schemeClr val="tx1"/>
                </a:solidFill>
              </a:defRPr>
            </a:pPr>
            <a:r>
              <a:rPr lang="en-GB" dirty="0" smtClean="0"/>
              <a:t>EO ANILANAO </a:t>
            </a:r>
            <a:r>
              <a:rPr dirty="0" err="1" smtClean="0"/>
              <a:t>izahay</a:t>
            </a:r>
            <a:r>
              <a:rPr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sz="6000" dirty="0" err="1" smtClean="0"/>
              <a:t>hihaino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fanaintainanao</a:t>
            </a:r>
            <a:r>
              <a:rPr dirty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hanohana</a:t>
            </a:r>
            <a:r>
              <a:rPr dirty="0"/>
              <a:t> </a:t>
            </a:r>
            <a:r>
              <a:rPr dirty="0" err="1" smtClean="0"/>
              <a:t>anao</a:t>
            </a:r>
            <a:r>
              <a:rPr lang="fr-FR" dirty="0" smtClean="0"/>
              <a:t> HATRANY</a:t>
            </a:r>
            <a:endParaRPr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9213D27-7A25-46D8-B1BD-E470E49C6C2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53C49-AAA5-BA55-E800-12958CF86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63549"/>
          </a:xfrm>
        </p:spPr>
        <p:txBody>
          <a:bodyPr>
            <a:normAutofit/>
          </a:bodyPr>
          <a:lstStyle/>
          <a:p>
            <a:pPr algn="ctr">
              <a:defRPr b="1">
                <a:solidFill>
                  <a:schemeClr val="accent2"/>
                </a:solidFill>
              </a:defRPr>
            </a:pPr>
            <a:r>
              <a:rPr lang="en-GB" dirty="0"/>
              <a:t/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 err="1" smtClean="0"/>
              <a:t>Ataovy</a:t>
            </a:r>
            <a:r>
              <a:rPr lang="en-GB" dirty="0" smtClean="0"/>
              <a:t> </a:t>
            </a:r>
            <a:r>
              <a:rPr lang="en-GB" dirty="0" err="1" smtClean="0"/>
              <a:t>izay</a:t>
            </a:r>
            <a:r>
              <a:rPr lang="en-GB" dirty="0" smtClean="0"/>
              <a:t> </a:t>
            </a:r>
            <a:r>
              <a:rPr lang="en-GB" dirty="0" err="1" smtClean="0"/>
              <a:t>mety</a:t>
            </a:r>
            <a:r>
              <a:rPr lang="en-GB" dirty="0" smtClean="0"/>
              <a:t> </a:t>
            </a:r>
            <a:r>
              <a:rPr lang="en-GB" dirty="0" err="1" smtClean="0"/>
              <a:t>amin’ny</a:t>
            </a:r>
            <a:r>
              <a:rPr lang="en-GB" dirty="0" smtClean="0"/>
              <a:t> </a:t>
            </a:r>
            <a:r>
              <a:rPr dirty="0" err="1" smtClean="0"/>
              <a:t>tenana</a:t>
            </a:r>
            <a:r>
              <a:rPr lang="en-GB" dirty="0" smtClean="0"/>
              <a:t>o</a:t>
            </a:r>
            <a:r>
              <a:rPr lang="en-GB" b="1" dirty="0">
                <a:solidFill>
                  <a:schemeClr val="accent2"/>
                </a:solidFill>
              </a:rPr>
              <a:t/>
            </a:r>
            <a:br>
              <a:rPr lang="en-GB" b="1" dirty="0">
                <a:solidFill>
                  <a:schemeClr val="accent2"/>
                </a:solidFill>
              </a:rPr>
            </a:br>
            <a:r>
              <a:rPr dirty="0"/>
              <a:t> </a:t>
            </a:r>
            <a:r>
              <a:rPr dirty="0" err="1"/>
              <a:t>Zarao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enta-mavesatrao</a:t>
            </a:r>
            <a:r>
              <a:rPr lang="en-GB" b="1" dirty="0">
                <a:solidFill>
                  <a:schemeClr val="accent2"/>
                </a:solidFill>
              </a:rPr>
              <a:t/>
            </a:r>
            <a:br>
              <a:rPr lang="en-GB" b="1" dirty="0">
                <a:solidFill>
                  <a:schemeClr val="accent2"/>
                </a:solidFill>
              </a:rPr>
            </a:br>
            <a:r>
              <a:rPr dirty="0"/>
              <a:t> </a:t>
            </a:r>
            <a:r>
              <a:rPr dirty="0" err="1"/>
              <a:t>Zarao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hafalianao</a:t>
            </a:r>
            <a:r>
              <a:rPr lang="en-GB" b="1" dirty="0">
                <a:solidFill>
                  <a:schemeClr val="accent2"/>
                </a:solidFill>
              </a:rPr>
              <a:t/>
            </a:r>
            <a:br>
              <a:rPr lang="en-GB" b="1" dirty="0">
                <a:solidFill>
                  <a:schemeClr val="accent2"/>
                </a:solidFill>
              </a:rPr>
            </a:br>
            <a:r>
              <a:rPr dirty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irery</a:t>
            </a:r>
            <a:r>
              <a:rPr lang="fr-FR" dirty="0" smtClean="0"/>
              <a:t> </a:t>
            </a:r>
            <a:r>
              <a:rPr lang="fr-FR" dirty="0" err="1" smtClean="0"/>
              <a:t>akory</a:t>
            </a:r>
            <a:r>
              <a:rPr lang="fr-FR" dirty="0" smtClean="0"/>
              <a:t> </a:t>
            </a:r>
            <a:r>
              <a:rPr lang="fr-FR" dirty="0" err="1" smtClean="0"/>
              <a:t>ianao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804665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hought Bubble: Cloud 3">
            <a:extLst>
              <a:ext uri="{FF2B5EF4-FFF2-40B4-BE49-F238E27FC236}">
                <a16:creationId xmlns:a16="http://schemas.microsoft.com/office/drawing/2014/main" id="{693A3EC8-2DD6-7219-DE82-820C59464225}"/>
              </a:ext>
            </a:extLst>
          </p:cNvPr>
          <p:cNvSpPr/>
          <p:nvPr/>
        </p:nvSpPr>
        <p:spPr>
          <a:xfrm>
            <a:off x="4050631" y="1860883"/>
            <a:ext cx="4596064" cy="3433011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sz="4000" b="1">
                <a:solidFill>
                  <a:schemeClr val="accent2"/>
                </a:solidFill>
              </a:defRPr>
            </a:pPr>
            <a:r>
              <a:t>Mila miresaka?</a:t>
            </a:r>
          </a:p>
        </p:txBody>
      </p:sp>
    </p:spTree>
    <p:extLst>
      <p:ext uri="{BB962C8B-B14F-4D97-AF65-F5344CB8AC3E}">
        <p14:creationId xmlns:p14="http://schemas.microsoft.com/office/powerpoint/2010/main" val="38833881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rbel" panose="020B050302020402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A852EF-84D6-550C-7A03-A4218ABD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 sz="2800" b="1" cap="all">
                <a:solidFill>
                  <a:srgbClr val="FFFFFF"/>
                </a:solidFill>
              </a:defRPr>
            </a:pPr>
            <a:r>
              <a:rPr dirty="0"/>
              <a:t>Ho </a:t>
            </a:r>
            <a:r>
              <a:rPr dirty="0" err="1"/>
              <a:t>an'ny</a:t>
            </a:r>
            <a:r>
              <a:rPr dirty="0"/>
              <a:t> </a:t>
            </a:r>
            <a:r>
              <a:rPr dirty="0" err="1"/>
              <a:t>mpiasa</a:t>
            </a:r>
            <a:r>
              <a:rPr dirty="0"/>
              <a:t> </a:t>
            </a:r>
            <a:r>
              <a:rPr dirty="0" err="1"/>
              <a:t>avy</a:t>
            </a:r>
            <a:r>
              <a:rPr dirty="0"/>
              <a:t> any </a:t>
            </a:r>
            <a:r>
              <a:rPr dirty="0" err="1" smtClean="0"/>
              <a:t>Banglade</a:t>
            </a:r>
            <a:r>
              <a:rPr lang="en-GB" dirty="0" smtClean="0"/>
              <a:t>SY</a:t>
            </a:r>
            <a:endParaRPr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CBB657-E779-BC52-2CCF-C8CF09C8A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vert="horz" lIns="91440" tIns="45720" rIns="91440" bIns="45720" anchor="ctr">
            <a:normAutofit/>
          </a:bodyPr>
          <a:lstStyle/>
          <a:p>
            <a:pPr marL="342900" indent="-342900">
              <a:defRPr sz="2000"/>
            </a:pPr>
            <a:r>
              <a:rPr dirty="0" err="1" smtClean="0">
                <a:solidFill>
                  <a:schemeClr val="tx1"/>
                </a:solidFill>
              </a:rPr>
              <a:t>Raha</a:t>
            </a:r>
            <a:r>
              <a:rPr dirty="0" smtClean="0">
                <a:solidFill>
                  <a:schemeClr val="accent2"/>
                </a:solidFill>
              </a:rPr>
              <a:t> </a:t>
            </a:r>
            <a:r>
              <a:rPr lang="fr-FR" dirty="0">
                <a:solidFill>
                  <a:schemeClr val="accent2"/>
                </a:solidFill>
              </a:rPr>
              <a:t>M</a:t>
            </a:r>
            <a:r>
              <a:rPr dirty="0" smtClean="0">
                <a:solidFill>
                  <a:schemeClr val="accent2"/>
                </a:solidFill>
              </a:rPr>
              <a:t>ILA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m</a:t>
            </a:r>
            <a:r>
              <a:rPr dirty="0" err="1" smtClean="0">
                <a:solidFill>
                  <a:schemeClr val="tx1"/>
                </a:solidFill>
              </a:rPr>
              <a:t>iresaka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ianao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dirty="0" smtClean="0">
                <a:solidFill>
                  <a:schemeClr val="tx1"/>
                </a:solidFill>
              </a:rPr>
              <a:t>dia </a:t>
            </a:r>
            <a:r>
              <a:rPr dirty="0" smtClean="0">
                <a:solidFill>
                  <a:schemeClr val="accent2"/>
                </a:solidFill>
              </a:rPr>
              <a:t> ANTSO</a:t>
            </a:r>
            <a:r>
              <a:rPr lang="fr-FR" dirty="0">
                <a:solidFill>
                  <a:schemeClr val="accent2"/>
                </a:solidFill>
              </a:rPr>
              <a:t>Y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ny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lang="fr-FR" dirty="0" err="1" smtClean="0">
                <a:solidFill>
                  <a:schemeClr val="accent2"/>
                </a:solidFill>
              </a:rPr>
              <a:t>Laharan’antso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  <a:r>
              <a:rPr lang="fr-FR" dirty="0" err="1" smtClean="0">
                <a:solidFill>
                  <a:schemeClr val="accent2"/>
                </a:solidFill>
              </a:rPr>
              <a:t>fifanampiana</a:t>
            </a:r>
            <a:r>
              <a:rPr lang="fr-FR" dirty="0">
                <a:solidFill>
                  <a:schemeClr val="accent2"/>
                </a:solidFill>
              </a:rPr>
              <a:t> OKUP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@+88 01842 773300 </a:t>
            </a:r>
            <a:r>
              <a:rPr dirty="0" err="1">
                <a:solidFill>
                  <a:schemeClr val="tx1"/>
                </a:solidFill>
              </a:rPr>
              <a:t>mandritra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ora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fisokafan</a:t>
            </a:r>
            <a:r>
              <a:rPr dirty="0" smtClean="0">
                <a:solidFill>
                  <a:schemeClr val="tx1"/>
                </a:solidFill>
              </a:rPr>
              <a:t>'</a:t>
            </a:r>
            <a:r>
              <a:rPr dirty="0" err="1" smtClean="0">
                <a:solidFill>
                  <a:schemeClr val="tx1"/>
                </a:solidFill>
              </a:rPr>
              <a:t>ny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birao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any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dirty="0" smtClean="0">
                <a:solidFill>
                  <a:schemeClr val="tx1"/>
                </a:solidFill>
              </a:rPr>
              <a:t>Bangladesh </a:t>
            </a:r>
            <a:r>
              <a:rPr dirty="0" err="1">
                <a:solidFill>
                  <a:schemeClr val="tx1"/>
                </a:solidFill>
              </a:rPr>
              <a:t>amin'ny</a:t>
            </a:r>
            <a:r>
              <a:rPr dirty="0">
                <a:solidFill>
                  <a:schemeClr val="tx1"/>
                </a:solidFill>
              </a:rPr>
              <a:t> 9 </a:t>
            </a:r>
            <a:r>
              <a:rPr dirty="0" err="1">
                <a:solidFill>
                  <a:schemeClr val="tx1"/>
                </a:solidFill>
              </a:rPr>
              <a:t>ora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maraina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hatramin'ny</a:t>
            </a:r>
            <a:r>
              <a:rPr dirty="0">
                <a:solidFill>
                  <a:schemeClr val="tx1"/>
                </a:solidFill>
              </a:rPr>
              <a:t> 5 </a:t>
            </a:r>
            <a:r>
              <a:rPr lang="fr-FR" dirty="0" err="1" smtClean="0">
                <a:solidFill>
                  <a:schemeClr val="tx1"/>
                </a:solidFill>
              </a:rPr>
              <a:t>ora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hariva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manomboka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amin'ny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S</a:t>
            </a:r>
            <a:r>
              <a:rPr dirty="0" err="1" smtClean="0">
                <a:solidFill>
                  <a:schemeClr val="tx1"/>
                </a:solidFill>
              </a:rPr>
              <a:t>abotsy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ka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hatramin'ny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fr-FR" dirty="0" err="1">
                <a:solidFill>
                  <a:schemeClr val="tx1"/>
                </a:solidFill>
              </a:rPr>
              <a:t>A</a:t>
            </a:r>
            <a:r>
              <a:rPr dirty="0" err="1" smtClean="0">
                <a:solidFill>
                  <a:schemeClr val="tx1"/>
                </a:solidFill>
              </a:rPr>
              <a:t>lakamisy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ihany</a:t>
            </a:r>
            <a:r>
              <a:rPr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defRPr sz="2000"/>
            </a:pPr>
            <a:r>
              <a:rPr dirty="0" err="1">
                <a:solidFill>
                  <a:schemeClr val="tx1"/>
                </a:solidFill>
              </a:rPr>
              <a:t>Afaka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mitsidika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fr-FR" dirty="0">
                <a:solidFill>
                  <a:schemeClr val="tx1"/>
                </a:solidFill>
              </a:rPr>
              <a:t>TRANONKALA </a:t>
            </a:r>
            <a:r>
              <a:rPr dirty="0" smtClean="0">
                <a:solidFill>
                  <a:schemeClr val="tx1"/>
                </a:solidFill>
              </a:rPr>
              <a:t>OKUP @</a:t>
            </a:r>
            <a:r>
              <a:rPr dirty="0" smtClean="0">
                <a:solidFill>
                  <a:schemeClr val="accent2"/>
                </a:solidFill>
              </a:rPr>
              <a:t> </a:t>
            </a:r>
            <a:r>
              <a:rPr dirty="0">
                <a:solidFill>
                  <a:schemeClr val="accent2"/>
                </a:solidFill>
              </a:rPr>
              <a:t>www.okup.org.bd </a:t>
            </a:r>
            <a:r>
              <a:rPr lang="fr-FR" dirty="0" smtClean="0">
                <a:solidFill>
                  <a:schemeClr val="accent2"/>
                </a:solidFill>
              </a:rPr>
              <a:t>RAHA MILA FANAMPIM-PANAZAVANA</a:t>
            </a:r>
            <a:r>
              <a:rPr lang="fr-FR"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mifandraika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amin'ny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olan</a:t>
            </a:r>
            <a:r>
              <a:rPr lang="fr-FR" dirty="0" smtClean="0">
                <a:solidFill>
                  <a:schemeClr val="tx1"/>
                </a:solidFill>
              </a:rPr>
              <a:t>‘</a:t>
            </a:r>
            <a:r>
              <a:rPr lang="fr-FR" dirty="0" err="1" smtClean="0">
                <a:solidFill>
                  <a:schemeClr val="tx1"/>
                </a:solidFill>
              </a:rPr>
              <a:t>ny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fahasalaman’ny</a:t>
            </a:r>
            <a:r>
              <a:rPr lang="fr-FR" dirty="0" smtClean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saina</a:t>
            </a:r>
            <a:r>
              <a:rPr dirty="0" smtClean="0">
                <a:solidFill>
                  <a:schemeClr val="tx1"/>
                </a:solidFill>
              </a:rPr>
              <a:t>.</a:t>
            </a:r>
            <a:endParaRPr dirty="0">
              <a:solidFill>
                <a:schemeClr val="tx1"/>
              </a:solidFill>
            </a:endParaRPr>
          </a:p>
          <a:p>
            <a:pPr marL="342900" indent="-342900">
              <a:defRPr sz="2000"/>
            </a:pPr>
            <a:r>
              <a:rPr dirty="0" err="1">
                <a:solidFill>
                  <a:schemeClr val="tx1"/>
                </a:solidFill>
              </a:rPr>
              <a:t>Afaka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mikaroka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ny</a:t>
            </a:r>
            <a:r>
              <a:rPr dirty="0" smtClean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Programa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Ovibashi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Karmi</a:t>
            </a:r>
            <a:r>
              <a:rPr dirty="0">
                <a:solidFill>
                  <a:schemeClr val="accent2"/>
                </a:solidFill>
              </a:rPr>
              <a:t> </a:t>
            </a:r>
            <a:r>
              <a:rPr dirty="0" err="1">
                <a:solidFill>
                  <a:schemeClr val="accent2"/>
                </a:solidFill>
              </a:rPr>
              <a:t>Unnayan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amin’ny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Youtube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facebook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lang="en-GB" dirty="0" err="1" smtClean="0">
                <a:solidFill>
                  <a:schemeClr val="tx1"/>
                </a:solidFill>
              </a:rPr>
              <a:t>ianao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raha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mila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fanazavana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fanampiny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sy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fitaovana</a:t>
            </a:r>
            <a:endParaRPr dirty="0">
              <a:solidFill>
                <a:schemeClr val="tx1"/>
              </a:solidFill>
            </a:endParaRPr>
          </a:p>
          <a:p>
            <a:pPr marL="342900" indent="-342900"/>
            <a:endParaRPr lang="en-GB" sz="2000" dirty="0">
              <a:solidFill>
                <a:schemeClr val="tx1"/>
              </a:solidFill>
            </a:endParaRPr>
          </a:p>
          <a:p>
            <a:pPr marL="342900" indent="-342900"/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280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A852EF-84D6-550C-7A03-A4218ABDD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 vert="horz" lIns="91440" tIns="45720" rIns="91440" bIns="45720">
            <a:normAutofit/>
          </a:bodyPr>
          <a:lstStyle/>
          <a:p>
            <a:pPr>
              <a:defRPr sz="2800" b="1" cap="all">
                <a:solidFill>
                  <a:srgbClr val="FFFFFF"/>
                </a:solidFill>
              </a:defRPr>
            </a:pPr>
            <a:r>
              <a:rPr dirty="0"/>
              <a:t>Ho </a:t>
            </a:r>
            <a:r>
              <a:rPr dirty="0" err="1"/>
              <a:t>an'ny</a:t>
            </a:r>
            <a:r>
              <a:rPr dirty="0"/>
              <a:t> </a:t>
            </a:r>
            <a:r>
              <a:rPr dirty="0" err="1"/>
              <a:t>mpiasa</a:t>
            </a:r>
            <a:r>
              <a:rPr dirty="0"/>
              <a:t> </a:t>
            </a:r>
            <a:r>
              <a:rPr lang="fr-FR" dirty="0" err="1" smtClean="0"/>
              <a:t>avy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dirty="0" smtClean="0"/>
              <a:t> </a:t>
            </a:r>
            <a:r>
              <a:rPr dirty="0" err="1"/>
              <a:t>Madagasikara</a:t>
            </a:r>
            <a:endParaRPr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CBB657-E779-BC52-2CCF-C8CF09C8A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vert="horz" lIns="91440" tIns="45720" rIns="91440" bIns="45720" anchor="ctr">
            <a:normAutofit/>
          </a:bodyPr>
          <a:lstStyle/>
          <a:p>
            <a:pPr marL="0" indent="0">
              <a:buNone/>
              <a:defRPr sz="2000">
                <a:solidFill>
                  <a:schemeClr val="tx1"/>
                </a:solidFill>
              </a:defRPr>
            </a:pPr>
            <a:r>
              <a:rPr lang="en-GB" dirty="0" err="1" smtClean="0"/>
              <a:t>Mbola</a:t>
            </a:r>
            <a:r>
              <a:rPr lang="en-GB" dirty="0" smtClean="0"/>
              <a:t> </a:t>
            </a:r>
            <a:r>
              <a:rPr lang="en-GB" dirty="0" err="1" smtClean="0"/>
              <a:t>hofenoina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85550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0A933C-57E3-19E6-4BF0-FFFDF84A7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>
              <a:defRPr sz="2800" b="1">
                <a:solidFill>
                  <a:srgbClr val="FFFFFF"/>
                </a:solidFill>
              </a:defRPr>
            </a:pPr>
            <a:r>
              <a:rPr dirty="0"/>
              <a:t>RAHA MITENY FRANTSAY NA </a:t>
            </a:r>
            <a:r>
              <a:rPr dirty="0" smtClean="0"/>
              <a:t>KREOL</a:t>
            </a:r>
            <a:r>
              <a:rPr lang="fr-FR" dirty="0" smtClean="0"/>
              <a:t>A IANAO</a:t>
            </a:r>
            <a:endParaRPr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254B6135-8597-363A-C1C6-A27A800A9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>
              <a:defRPr sz="2000">
                <a:solidFill>
                  <a:schemeClr val="tx1"/>
                </a:solidFill>
              </a:defRPr>
            </a:pPr>
            <a:r>
              <a:rPr lang="fr-FR" dirty="0" err="1" smtClean="0"/>
              <a:t>Antsoy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dirty="0" smtClean="0"/>
              <a:t> </a:t>
            </a:r>
            <a:r>
              <a:rPr dirty="0"/>
              <a:t>Life Plus </a:t>
            </a:r>
            <a:r>
              <a:rPr dirty="0" smtClean="0"/>
              <a:t>(</a:t>
            </a:r>
            <a:r>
              <a:rPr lang="en-GB" dirty="0" err="1" smtClean="0"/>
              <a:t>Ao</a:t>
            </a:r>
            <a:r>
              <a:rPr lang="en-GB" dirty="0" smtClean="0"/>
              <a:t> </a:t>
            </a:r>
            <a:r>
              <a:rPr lang="en-GB" dirty="0" err="1" smtClean="0"/>
              <a:t>anatin’ny</a:t>
            </a:r>
            <a:r>
              <a:rPr lang="en-GB" dirty="0" smtClean="0"/>
              <a:t> M</a:t>
            </a:r>
            <a:r>
              <a:rPr dirty="0" err="1" smtClean="0"/>
              <a:t>inisteran'ny</a:t>
            </a:r>
            <a:r>
              <a:rPr dirty="0" smtClean="0"/>
              <a:t> </a:t>
            </a:r>
            <a:r>
              <a:rPr lang="en-GB" dirty="0" err="1"/>
              <a:t>F</a:t>
            </a:r>
            <a:r>
              <a:rPr dirty="0" err="1" smtClean="0"/>
              <a:t>iahiana</a:t>
            </a:r>
            <a:r>
              <a:rPr dirty="0" smtClean="0"/>
              <a:t> </a:t>
            </a:r>
            <a:r>
              <a:rPr dirty="0" err="1"/>
              <a:t>ara-tsosialy</a:t>
            </a:r>
            <a:r>
              <a:rPr dirty="0"/>
              <a:t> </a:t>
            </a:r>
            <a:r>
              <a:rPr lang="en-GB" dirty="0" smtClean="0"/>
              <a:t>ma</a:t>
            </a:r>
            <a:r>
              <a:rPr dirty="0" err="1" smtClean="0"/>
              <a:t>oris</a:t>
            </a:r>
            <a:r>
              <a:rPr lang="fr-FR" dirty="0" err="1" smtClean="0"/>
              <a:t>ianina</a:t>
            </a:r>
            <a:r>
              <a:rPr dirty="0" smtClean="0"/>
              <a:t>)</a:t>
            </a:r>
            <a:endParaRPr dirty="0"/>
          </a:p>
          <a:p>
            <a:pPr marL="274320" lvl="1" indent="0">
              <a:buNone/>
              <a:defRPr sz="1800"/>
            </a:pPr>
            <a:r>
              <a:rPr dirty="0" err="1">
                <a:solidFill>
                  <a:schemeClr val="tx1"/>
                </a:solidFill>
              </a:rPr>
              <a:t>Antsoy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ny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laharana</a:t>
            </a:r>
            <a:r>
              <a:rPr dirty="0">
                <a:solidFill>
                  <a:schemeClr val="tx1"/>
                </a:solidFill>
              </a:rPr>
              <a:t> 188 (</a:t>
            </a:r>
            <a:r>
              <a:rPr dirty="0" err="1">
                <a:solidFill>
                  <a:schemeClr val="tx1"/>
                </a:solidFill>
              </a:rPr>
              <a:t>telefaonina</a:t>
            </a:r>
            <a:r>
              <a:rPr dirty="0">
                <a:solidFill>
                  <a:schemeClr val="tx1"/>
                </a:solidFill>
              </a:rPr>
              <a:t>)</a:t>
            </a:r>
            <a:r>
              <a:rPr lang="en-GB" sz="1800" dirty="0">
                <a:solidFill>
                  <a:schemeClr val="tx1"/>
                </a:solidFill>
              </a:rPr>
              <a:t/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(+230) 54665310 </a:t>
            </a:r>
            <a:r>
              <a:rPr dirty="0" smtClean="0">
                <a:solidFill>
                  <a:schemeClr val="tx1"/>
                </a:solidFill>
              </a:rPr>
              <a:t>(</a:t>
            </a:r>
            <a:r>
              <a:rPr lang="fr-FR" dirty="0" err="1" smtClean="0">
                <a:solidFill>
                  <a:schemeClr val="tx1"/>
                </a:solidFill>
              </a:rPr>
              <a:t>finday</a:t>
            </a:r>
            <a:r>
              <a:rPr dirty="0" smtClean="0">
                <a:solidFill>
                  <a:schemeClr val="tx1"/>
                </a:solidFill>
              </a:rPr>
              <a:t>)</a:t>
            </a:r>
            <a:r>
              <a:rPr lang="en-GB" sz="1800" dirty="0">
                <a:solidFill>
                  <a:schemeClr val="tx1"/>
                </a:solidFill>
              </a:rPr>
              <a:t/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dirty="0">
                <a:solidFill>
                  <a:schemeClr val="tx1"/>
                </a:solidFill>
              </a:rPr>
              <a:t> </a:t>
            </a:r>
            <a:r>
              <a:rPr lang="fr-FR" dirty="0" err="1" smtClean="0">
                <a:solidFill>
                  <a:schemeClr val="tx1"/>
                </a:solidFill>
              </a:rPr>
              <a:t>Tolotra</a:t>
            </a:r>
            <a:r>
              <a:rPr dirty="0" smtClean="0">
                <a:solidFill>
                  <a:schemeClr val="tx1"/>
                </a:solidFill>
              </a:rPr>
              <a:t> </a:t>
            </a:r>
            <a:r>
              <a:rPr dirty="0">
                <a:solidFill>
                  <a:schemeClr val="tx1"/>
                </a:solidFill>
              </a:rPr>
              <a:t>24 </a:t>
            </a:r>
            <a:r>
              <a:rPr dirty="0" err="1">
                <a:solidFill>
                  <a:schemeClr val="tx1"/>
                </a:solidFill>
              </a:rPr>
              <a:t>ora</a:t>
            </a:r>
            <a:r>
              <a:rPr dirty="0">
                <a:solidFill>
                  <a:schemeClr val="tx1"/>
                </a:solidFill>
              </a:rPr>
              <a:t> </a:t>
            </a:r>
            <a:r>
              <a:rPr dirty="0" err="1">
                <a:solidFill>
                  <a:schemeClr val="tx1"/>
                </a:solidFill>
              </a:rPr>
              <a:t>maimaim-poana</a:t>
            </a:r>
            <a:r>
              <a:rPr dirty="0">
                <a:solidFill>
                  <a:schemeClr val="tx1"/>
                </a:solidFill>
              </a:rPr>
              <a:t> &amp; </a:t>
            </a:r>
            <a:r>
              <a:rPr lang="en-GB" dirty="0" err="1">
                <a:solidFill>
                  <a:schemeClr val="tx1"/>
                </a:solidFill>
              </a:rPr>
              <a:t>mailaka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dirty="0" err="1" smtClean="0">
                <a:solidFill>
                  <a:schemeClr val="tx1"/>
                </a:solidFill>
              </a:rPr>
              <a:t>tsiambaratelo</a:t>
            </a:r>
            <a:r>
              <a:rPr lang="en-GB" sz="1800" dirty="0">
                <a:solidFill>
                  <a:schemeClr val="tx1"/>
                </a:solidFill>
              </a:rPr>
              <a:t/>
            </a:r>
            <a:br>
              <a:rPr lang="en-GB" sz="1800" dirty="0">
                <a:solidFill>
                  <a:schemeClr val="tx1"/>
                </a:solidFill>
              </a:rPr>
            </a:br>
            <a:r>
              <a:rPr dirty="0" smtClean="0">
                <a:solidFill>
                  <a:schemeClr val="tx1"/>
                </a:solidFill>
              </a:rPr>
              <a:t>:</a:t>
            </a:r>
            <a:r>
              <a:rPr dirty="0" smtClean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lifeplus@govmu.org</a:t>
            </a:r>
            <a:endParaRPr lang="en-GB" sz="1800" dirty="0">
              <a:solidFill>
                <a:schemeClr val="accent2"/>
              </a:solidFill>
            </a:endParaRPr>
          </a:p>
          <a:p>
            <a:pPr lvl="1">
              <a:defRPr sz="1800">
                <a:solidFill>
                  <a:schemeClr val="tx1"/>
                </a:solidFill>
              </a:defRPr>
            </a:pPr>
            <a:r>
              <a:rPr dirty="0" err="1"/>
              <a:t>Laharana</a:t>
            </a:r>
            <a:r>
              <a:rPr dirty="0"/>
              <a:t> </a:t>
            </a:r>
            <a:r>
              <a:rPr dirty="0" err="1"/>
              <a:t>vonjy</a:t>
            </a:r>
            <a:r>
              <a:rPr dirty="0"/>
              <a:t> </a:t>
            </a:r>
            <a:r>
              <a:rPr dirty="0" err="1"/>
              <a:t>maika</a:t>
            </a:r>
            <a:r>
              <a:rPr dirty="0"/>
              <a:t>: 112</a:t>
            </a:r>
          </a:p>
          <a:p>
            <a:pPr lvl="1">
              <a:defRPr sz="1800">
                <a:solidFill>
                  <a:schemeClr val="tx1"/>
                </a:solidFill>
              </a:defRPr>
            </a:pPr>
            <a:r>
              <a:rPr dirty="0"/>
              <a:t>Befrienders Mauritius (Befrienders Mauritius </a:t>
            </a:r>
            <a:r>
              <a:rPr dirty="0" err="1"/>
              <a:t>dia</a:t>
            </a:r>
            <a:r>
              <a:rPr dirty="0"/>
              <a:t> </a:t>
            </a:r>
            <a:r>
              <a:rPr dirty="0" err="1"/>
              <a:t>manolotra</a:t>
            </a:r>
            <a:r>
              <a:rPr dirty="0"/>
              <a:t> </a:t>
            </a:r>
            <a:r>
              <a:rPr dirty="0" err="1"/>
              <a:t>antso</a:t>
            </a:r>
            <a:r>
              <a:rPr dirty="0"/>
              <a:t> </a:t>
            </a:r>
            <a:r>
              <a:rPr dirty="0" smtClean="0"/>
              <a:t>an-tar</a:t>
            </a:r>
            <a:r>
              <a:rPr lang="fr-FR" dirty="0"/>
              <a:t>i</a:t>
            </a:r>
            <a:r>
              <a:rPr dirty="0" smtClean="0"/>
              <a:t>by </a:t>
            </a:r>
            <a:r>
              <a:rPr dirty="0"/>
              <a:t>ho </a:t>
            </a:r>
            <a:r>
              <a:rPr dirty="0" err="1"/>
              <a:t>an'ny</a:t>
            </a:r>
            <a:r>
              <a:rPr dirty="0"/>
              <a:t> </a:t>
            </a:r>
            <a:r>
              <a:rPr dirty="0" err="1"/>
              <a:t>olona</a:t>
            </a:r>
            <a:r>
              <a:rPr dirty="0"/>
              <a:t> </a:t>
            </a:r>
            <a:r>
              <a:rPr dirty="0" err="1"/>
              <a:t>miteny</a:t>
            </a:r>
            <a:r>
              <a:rPr dirty="0"/>
              <a:t> </a:t>
            </a:r>
            <a:r>
              <a:rPr dirty="0" err="1"/>
              <a:t>anglisy</a:t>
            </a:r>
            <a:r>
              <a:rPr dirty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frantsay</a:t>
            </a:r>
            <a:r>
              <a:rPr dirty="0"/>
              <a:t>)</a:t>
            </a:r>
          </a:p>
          <a:p>
            <a:pPr marL="274320" lvl="1" indent="0">
              <a:buNone/>
              <a:defRPr sz="1800">
                <a:solidFill>
                  <a:schemeClr val="tx1"/>
                </a:solidFill>
              </a:defRPr>
            </a:pPr>
            <a:r>
              <a:rPr dirty="0"/>
              <a:t>Tel: +230 800 9393 </a:t>
            </a:r>
            <a:r>
              <a:rPr dirty="0" smtClean="0"/>
              <a:t>(</a:t>
            </a:r>
            <a:r>
              <a:rPr lang="fr-FR" dirty="0" err="1" smtClean="0"/>
              <a:t>azo</a:t>
            </a:r>
            <a:r>
              <a:rPr lang="fr-FR" dirty="0" smtClean="0"/>
              <a:t> </a:t>
            </a:r>
            <a:r>
              <a:rPr lang="fr-FR" dirty="0" err="1" smtClean="0"/>
              <a:t>antsoina</a:t>
            </a:r>
            <a:r>
              <a:rPr lang="fr-FR" dirty="0" smtClean="0"/>
              <a:t> </a:t>
            </a:r>
            <a:r>
              <a:rPr lang="fr-FR" dirty="0" err="1" smtClean="0"/>
              <a:t>manomboka</a:t>
            </a:r>
            <a:r>
              <a:rPr lang="fr-FR" dirty="0" smtClean="0"/>
              <a:t> </a:t>
            </a:r>
            <a:r>
              <a:rPr dirty="0" smtClean="0"/>
              <a:t> </a:t>
            </a:r>
            <a:r>
              <a:rPr dirty="0" err="1"/>
              <a:t>amin'ny</a:t>
            </a:r>
            <a:r>
              <a:rPr dirty="0"/>
              <a:t> 09:00 </a:t>
            </a:r>
            <a:r>
              <a:rPr lang="fr-FR" dirty="0" smtClean="0"/>
              <a:t>ka </a:t>
            </a:r>
            <a:r>
              <a:rPr dirty="0" err="1" smtClean="0"/>
              <a:t>hatramin'ny</a:t>
            </a:r>
            <a:r>
              <a:rPr dirty="0" smtClean="0"/>
              <a:t> </a:t>
            </a:r>
            <a:r>
              <a:rPr dirty="0"/>
              <a:t>21:00 </a:t>
            </a:r>
            <a:r>
              <a:rPr dirty="0" err="1"/>
              <a:t>isan'andro</a:t>
            </a:r>
            <a:r>
              <a:rPr dirty="0"/>
              <a:t>)</a:t>
            </a:r>
          </a:p>
          <a:p>
            <a:pPr lvl="1"/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3684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E8DBDA3-652C-4F87-B53B-7F73AC8F4F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12191999" cy="685799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187232-3845-418F-A17C-C138F01D98A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55058" cy="6858000"/>
          </a:xfrm>
          <a:prstGeom prst="rect">
            <a:avLst/>
          </a:prstGeom>
          <a:solidFill>
            <a:schemeClr val="accent1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FFFBC0-2F13-D79E-72B2-89EB7FC2C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1009" y="873457"/>
            <a:ext cx="3273042" cy="5222543"/>
          </a:xfrm>
        </p:spPr>
        <p:txBody>
          <a:bodyPr>
            <a:normAutofit/>
          </a:bodyPr>
          <a:lstStyle/>
          <a:p>
            <a:pPr>
              <a:defRPr sz="2800" b="1">
                <a:solidFill>
                  <a:srgbClr val="FFFFFF"/>
                </a:solidFill>
              </a:defRPr>
            </a:pPr>
            <a:r>
              <a:rPr lang="en-GB" dirty="0" err="1" smtClean="0"/>
              <a:t>Fanampiny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3615B-7D9F-9116-7812-177776A1D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5081" y="873457"/>
            <a:ext cx="6020790" cy="5222543"/>
          </a:xfrm>
        </p:spPr>
        <p:txBody>
          <a:bodyPr anchor="ctr">
            <a:normAutofit/>
          </a:bodyPr>
          <a:lstStyle/>
          <a:p>
            <a:pPr>
              <a:defRPr sz="2000">
                <a:solidFill>
                  <a:schemeClr val="tx1"/>
                </a:solidFill>
              </a:defRPr>
            </a:pPr>
            <a:r>
              <a:rPr dirty="0" err="1"/>
              <a:t>Afaka</a:t>
            </a:r>
            <a:r>
              <a:rPr dirty="0"/>
              <a:t> </a:t>
            </a:r>
            <a:r>
              <a:rPr dirty="0" err="1"/>
              <a:t>miresaka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mpanara-maso</a:t>
            </a:r>
            <a:r>
              <a:rPr dirty="0"/>
              <a:t>/ </a:t>
            </a:r>
            <a:r>
              <a:rPr dirty="0" err="1"/>
              <a:t>mpitarika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ekipanao</a:t>
            </a:r>
            <a:r>
              <a:rPr dirty="0"/>
              <a:t> </a:t>
            </a:r>
            <a:r>
              <a:rPr dirty="0" err="1"/>
              <a:t>ianao</a:t>
            </a:r>
            <a:r>
              <a:rPr dirty="0"/>
              <a:t> </a:t>
            </a:r>
            <a:r>
              <a:rPr dirty="0" err="1"/>
              <a:t>raha</a:t>
            </a:r>
            <a:r>
              <a:rPr dirty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mampaninona</a:t>
            </a:r>
            <a:r>
              <a:rPr lang="fr-FR" dirty="0" smtClean="0"/>
              <a:t> </a:t>
            </a:r>
            <a:r>
              <a:rPr lang="fr-FR" dirty="0" err="1" smtClean="0"/>
              <a:t>anao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endParaRPr dirty="0"/>
          </a:p>
          <a:p>
            <a:pPr>
              <a:defRPr sz="2000">
                <a:solidFill>
                  <a:schemeClr val="tx1"/>
                </a:solidFill>
              </a:defRPr>
            </a:pPr>
            <a:r>
              <a:rPr dirty="0" err="1"/>
              <a:t>Raha</a:t>
            </a:r>
            <a:r>
              <a:rPr dirty="0"/>
              <a:t> </a:t>
            </a:r>
            <a:r>
              <a:rPr dirty="0" err="1"/>
              <a:t>mankany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Moske</a:t>
            </a:r>
            <a:r>
              <a:rPr dirty="0"/>
              <a:t>/</a:t>
            </a:r>
            <a:r>
              <a:rPr dirty="0" err="1"/>
              <a:t>Fiangonana</a:t>
            </a:r>
            <a:r>
              <a:rPr dirty="0"/>
              <a:t> </a:t>
            </a:r>
            <a:r>
              <a:rPr dirty="0" err="1"/>
              <a:t>ianao</a:t>
            </a:r>
            <a:r>
              <a:rPr dirty="0"/>
              <a:t> </a:t>
            </a:r>
            <a:r>
              <a:rPr dirty="0" err="1"/>
              <a:t>dia</a:t>
            </a:r>
            <a:r>
              <a:rPr dirty="0"/>
              <a:t> </a:t>
            </a:r>
            <a:r>
              <a:rPr dirty="0" err="1"/>
              <a:t>afaka</a:t>
            </a:r>
            <a:r>
              <a:rPr dirty="0"/>
              <a:t> </a:t>
            </a:r>
            <a:r>
              <a:rPr dirty="0" err="1"/>
              <a:t>miresaka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Pretra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Imam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696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946F2-4990-6F0F-DEB8-89A9CB01D3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dirty="0" err="1"/>
              <a:t>Raha</a:t>
            </a:r>
            <a:r>
              <a:rPr dirty="0"/>
              <a:t> </a:t>
            </a:r>
            <a:r>
              <a:rPr dirty="0" err="1"/>
              <a:t>manana</a:t>
            </a:r>
            <a:r>
              <a:rPr dirty="0"/>
              <a:t> </a:t>
            </a:r>
            <a:r>
              <a:rPr dirty="0" err="1"/>
              <a:t>fanontaniana</a:t>
            </a:r>
            <a:r>
              <a:rPr dirty="0"/>
              <a:t> </a:t>
            </a:r>
            <a:r>
              <a:rPr dirty="0" err="1"/>
              <a:t>momba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votoatin'ity</a:t>
            </a:r>
            <a:r>
              <a:rPr dirty="0"/>
              <a:t> </a:t>
            </a:r>
            <a:r>
              <a:rPr dirty="0" err="1"/>
              <a:t>famelabelarana</a:t>
            </a:r>
            <a:r>
              <a:rPr dirty="0"/>
              <a:t> </a:t>
            </a:r>
            <a:r>
              <a:rPr dirty="0" err="1"/>
              <a:t>ity</a:t>
            </a:r>
            <a:r>
              <a:rPr dirty="0"/>
              <a:t> </a:t>
            </a:r>
            <a:r>
              <a:rPr dirty="0" err="1"/>
              <a:t>ianao</a:t>
            </a:r>
            <a:r>
              <a:rPr dirty="0"/>
              <a:t> </a:t>
            </a:r>
            <a:r>
              <a:rPr dirty="0" err="1"/>
              <a:t>dia</a:t>
            </a:r>
            <a:r>
              <a:rPr dirty="0"/>
              <a:t> </a:t>
            </a:r>
            <a:r>
              <a:rPr dirty="0" err="1"/>
              <a:t>mifandraisa</a:t>
            </a:r>
            <a:r>
              <a:rPr dirty="0"/>
              <a:t> </a:t>
            </a:r>
            <a:r>
              <a:rPr lang="fr-FR" dirty="0" err="1" smtClean="0"/>
              <a:t>amin’i</a:t>
            </a:r>
            <a:r>
              <a:rPr lang="fr-FR" dirty="0" smtClean="0"/>
              <a:t> </a:t>
            </a:r>
          </a:p>
          <a:p>
            <a:pPr marL="45720" indent="0">
              <a:buNone/>
            </a:pPr>
            <a:r>
              <a:rPr dirty="0" err="1" smtClean="0"/>
              <a:t>Dr</a:t>
            </a:r>
            <a:r>
              <a:rPr dirty="0" smtClean="0"/>
              <a:t> </a:t>
            </a:r>
            <a:r>
              <a:rPr dirty="0" err="1"/>
              <a:t>Pratima</a:t>
            </a:r>
            <a:r>
              <a:rPr dirty="0"/>
              <a:t> </a:t>
            </a:r>
            <a:r>
              <a:rPr dirty="0" err="1"/>
              <a:t>Sambajee</a:t>
            </a:r>
            <a:r>
              <a:rPr dirty="0"/>
              <a:t> @</a:t>
            </a:r>
            <a:r>
              <a:rPr dirty="0">
                <a:hlinkClick r:id="rId2"/>
              </a:rPr>
              <a:t> psambajee@gmail.com</a:t>
            </a:r>
            <a:endParaRPr lang="en-GB" dirty="0"/>
          </a:p>
          <a:p>
            <a:pPr marL="45720" indent="0">
              <a:buNone/>
            </a:pPr>
            <a:r>
              <a:rPr dirty="0" err="1"/>
              <a:t>Mr</a:t>
            </a:r>
            <a:r>
              <a:rPr dirty="0"/>
              <a:t> </a:t>
            </a:r>
            <a:r>
              <a:rPr dirty="0" err="1"/>
              <a:t>Shakirul</a:t>
            </a:r>
            <a:r>
              <a:rPr dirty="0"/>
              <a:t> Islam @okup.ent@gmail.com</a:t>
            </a:r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  <a:p>
            <a:pPr marL="4572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3158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22884"/>
            <a:ext cx="10515600" cy="2824282"/>
          </a:xfrm>
        </p:spPr>
        <p:txBody>
          <a:bodyPr>
            <a:normAutofit fontScale="90000"/>
          </a:bodyPr>
          <a:lstStyle/>
          <a:p>
            <a:pPr>
              <a:defRPr sz="3600"/>
            </a:pPr>
            <a:r>
              <a:rPr dirty="0" err="1"/>
              <a:t>Araho</a:t>
            </a:r>
            <a:r>
              <a:rPr dirty="0"/>
              <a:t> </a:t>
            </a:r>
            <a:r>
              <a:rPr lang="en-GB" dirty="0" smtClean="0"/>
              <a:t>ARY ITY FAMELABELARANA ITY </a:t>
            </a:r>
            <a:r>
              <a:rPr lang="en-GB" dirty="0" smtClean="0"/>
              <a:t>"</a:t>
            </a:r>
            <a:r>
              <a:rPr dirty="0" smtClean="0"/>
              <a:t>ha</a:t>
            </a:r>
            <a:r>
              <a:rPr lang="fr-FR" dirty="0" err="1" smtClean="0"/>
              <a:t>mantaranaO</a:t>
            </a:r>
            <a:r>
              <a:rPr lang="en-GB" dirty="0" smtClean="0"/>
              <a:t>”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smtClean="0"/>
              <a:t>toe-</a:t>
            </a:r>
            <a:r>
              <a:rPr dirty="0" err="1" smtClean="0"/>
              <a:t>pahasalaman</a:t>
            </a:r>
            <a:r>
              <a:rPr lang="fr-FR" dirty="0" smtClean="0"/>
              <a:t>‘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sainao</a:t>
            </a:r>
            <a:r>
              <a:rPr lang="en-US" sz="3600" dirty="0"/>
              <a:t/>
            </a:r>
            <a:br>
              <a:rPr lang="en-US" sz="3600" dirty="0"/>
            </a:br>
            <a:r>
              <a:rPr dirty="0"/>
              <a:t> </a:t>
            </a:r>
            <a:r>
              <a:rPr dirty="0" err="1"/>
              <a:t>ary</a:t>
            </a:r>
            <a:r>
              <a:rPr dirty="0"/>
              <a:t> </a:t>
            </a:r>
            <a:r>
              <a:rPr lang="en-GB" dirty="0" smtClean="0"/>
              <a:t>HAHALALANAO</a:t>
            </a:r>
            <a:r>
              <a:rPr dirty="0" smtClean="0"/>
              <a:t> </a:t>
            </a:r>
            <a:r>
              <a:rPr lang="en-GB" dirty="0"/>
              <a:t>"</a:t>
            </a:r>
            <a:r>
              <a:rPr dirty="0" err="1" smtClean="0"/>
              <a:t>izay</a:t>
            </a:r>
            <a:r>
              <a:rPr dirty="0" smtClean="0"/>
              <a:t> </a:t>
            </a:r>
            <a:r>
              <a:rPr dirty="0" err="1"/>
              <a:t>tokony</a:t>
            </a:r>
            <a:r>
              <a:rPr dirty="0"/>
              <a:t> </a:t>
            </a:r>
            <a:r>
              <a:rPr lang="en-GB" dirty="0" smtClean="0"/>
              <a:t>H</a:t>
            </a:r>
            <a:r>
              <a:rPr dirty="0" err="1" smtClean="0"/>
              <a:t>atao</a:t>
            </a:r>
            <a:r>
              <a:rPr lang="en-GB" dirty="0" smtClean="0"/>
              <a:t>"</a:t>
            </a:r>
            <a:r>
              <a:rPr dirty="0" smtClean="0"/>
              <a:t> </a:t>
            </a:r>
            <a:r>
              <a:rPr lang="fr-FR" dirty="0" err="1" smtClean="0"/>
              <a:t>mba</a:t>
            </a:r>
            <a:r>
              <a:rPr lang="fr-FR" dirty="0" smtClean="0"/>
              <a:t> ho </a:t>
            </a:r>
            <a:r>
              <a:rPr lang="fr-FR" dirty="0" err="1" smtClean="0"/>
              <a:t>salama</a:t>
            </a:r>
            <a:r>
              <a:rPr lang="fr-FR" dirty="0" smtClean="0"/>
              <a:t> </a:t>
            </a:r>
            <a:r>
              <a:rPr lang="fr-FR" dirty="0" smtClean="0"/>
              <a:t>SY HANDRY SAINA </a:t>
            </a:r>
            <a:r>
              <a:rPr lang="fr-FR" dirty="0" err="1" smtClean="0"/>
              <a:t>lalandava</a:t>
            </a:r>
            <a:r>
              <a:rPr lang="fr-FR" dirty="0" smtClean="0"/>
              <a:t> </a:t>
            </a:r>
            <a:r>
              <a:rPr lang="fr-FR" dirty="0" err="1" smtClean="0"/>
              <a:t>ianao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D97431-37AF-41A6-AECC-C9BF570E6B5E}"/>
              </a:ext>
            </a:extLst>
          </p:cNvPr>
          <p:cNvSpPr txBox="1"/>
          <p:nvPr/>
        </p:nvSpPr>
        <p:spPr>
          <a:xfrm>
            <a:off x="838200" y="896146"/>
            <a:ext cx="105156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 sz="4000" b="1">
                <a:solidFill>
                  <a:schemeClr val="accent2"/>
                </a:solidFill>
              </a:defRPr>
            </a:pPr>
            <a:r>
              <a:rPr dirty="0" err="1"/>
              <a:t>Ahoana</a:t>
            </a:r>
            <a:r>
              <a:rPr dirty="0"/>
              <a:t> no </a:t>
            </a:r>
            <a:r>
              <a:rPr dirty="0" err="1"/>
              <a:t>hahafantaranao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lang="fr-FR" dirty="0" err="1" smtClean="0"/>
              <a:t>toe-pahasalaman’ny</a:t>
            </a:r>
            <a:r>
              <a:rPr lang="fr-FR" dirty="0" smtClean="0"/>
              <a:t> </a:t>
            </a:r>
            <a:r>
              <a:rPr dirty="0" err="1" smtClean="0"/>
              <a:t>sainao</a:t>
            </a:r>
            <a:r>
              <a:rPr dirty="0" smtClean="0"/>
              <a:t>?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F7726A94-1EF0-4D91-B7BF-C033E3D6E5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A1BB05-0BBA-487A-E5A2-D9373A0A615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60000"/>
          </a:blip>
          <a:srcRect b="4255"/>
          <a:stretch/>
        </p:blipFill>
        <p:spPr>
          <a:xfrm>
            <a:off x="20" y="19663"/>
            <a:ext cx="12191980" cy="6858001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8F0650C-11DF-45E6-8EC2-E3B298F0D80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24FB4153-1E3E-4AE9-8306-E8C292894B0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>
            <a:normAutofit fontScale="90000"/>
          </a:bodyPr>
          <a:lstStyle/>
          <a:p>
            <a:pPr>
              <a:defRPr sz="6100" b="1"/>
            </a:pPr>
            <a:r>
              <a:rPr lang="en-US" sz="6100" b="1" dirty="0"/>
              <a:t/>
            </a:r>
            <a:br>
              <a:rPr lang="en-US" sz="6100" b="1" dirty="0"/>
            </a:br>
            <a:r>
              <a:rPr lang="en-GB" sz="6100" dirty="0" smtClean="0"/>
              <a:t>“NY ADIN-TSAINA” / “NY </a:t>
            </a:r>
            <a:r>
              <a:rPr lang="fr-FR" dirty="0" err="1" smtClean="0"/>
              <a:t>rarin-tsainA</a:t>
            </a:r>
            <a:r>
              <a:rPr lang="en-GB" sz="6100" dirty="0" smtClean="0"/>
              <a:t>”</a:t>
            </a:r>
            <a:r>
              <a:rPr lang="en-US" sz="6100" b="1" dirty="0"/>
              <a:t/>
            </a:r>
            <a:br>
              <a:rPr lang="en-US" sz="6100" b="1" dirty="0"/>
            </a:br>
            <a:endParaRPr lang="en-US" sz="6100" dirty="0"/>
          </a:p>
        </p:txBody>
      </p:sp>
      <p:sp>
        <p:nvSpPr>
          <p:cNvPr id="10" name="Subtitle 9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/>
          <a:p>
            <a:r>
              <a:rPr lang="en-GB" dirty="0" err="1"/>
              <a:t>Ireo</a:t>
            </a:r>
            <a:r>
              <a:rPr lang="en-GB" dirty="0"/>
              <a:t> </a:t>
            </a:r>
            <a:r>
              <a:rPr lang="en-GB" dirty="0" err="1" smtClean="0"/>
              <a:t>kazarana</a:t>
            </a:r>
            <a:r>
              <a:rPr lang="en-GB" dirty="0" smtClean="0"/>
              <a:t> </a:t>
            </a:r>
            <a:r>
              <a:rPr lang="en-GB" dirty="0" err="1" smtClean="0"/>
              <a:t>olan’ny</a:t>
            </a:r>
            <a:r>
              <a:rPr lang="en-GB" dirty="0" smtClean="0"/>
              <a:t> </a:t>
            </a:r>
            <a:r>
              <a:rPr lang="en-GB" dirty="0"/>
              <a:t>toe-</a:t>
            </a:r>
            <a:r>
              <a:rPr lang="en-GB" dirty="0" err="1"/>
              <a:t>pahasalamanan’ny</a:t>
            </a:r>
            <a:r>
              <a:rPr lang="en-GB" dirty="0"/>
              <a:t> </a:t>
            </a:r>
            <a:r>
              <a:rPr lang="en-GB" dirty="0" err="1"/>
              <a:t>saina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674427" cy="789907"/>
          </a:xfrm>
        </p:spPr>
        <p:txBody>
          <a:bodyPr>
            <a:normAutofit/>
          </a:bodyPr>
          <a:lstStyle/>
          <a:p>
            <a:r>
              <a:rPr sz="4000" dirty="0" err="1"/>
              <a:t>Maro</a:t>
            </a:r>
            <a:r>
              <a:rPr sz="4000" dirty="0"/>
              <a:t> </a:t>
            </a:r>
            <a:r>
              <a:rPr sz="4000" dirty="0" err="1"/>
              <a:t>ny</a:t>
            </a:r>
            <a:r>
              <a:rPr sz="4000" dirty="0"/>
              <a:t> </a:t>
            </a:r>
            <a:r>
              <a:rPr sz="4000" dirty="0" err="1"/>
              <a:t>antony</a:t>
            </a:r>
            <a:r>
              <a:rPr sz="4000" dirty="0"/>
              <a:t> </a:t>
            </a:r>
            <a:r>
              <a:rPr sz="4000" dirty="0" err="1"/>
              <a:t>mahatonga</a:t>
            </a:r>
            <a:r>
              <a:rPr sz="4000" dirty="0"/>
              <a:t> </a:t>
            </a:r>
            <a:r>
              <a:rPr sz="4000" dirty="0" err="1" smtClean="0"/>
              <a:t>ny</a:t>
            </a:r>
            <a:r>
              <a:rPr sz="4000" b="1" dirty="0" smtClean="0">
                <a:solidFill>
                  <a:schemeClr val="accent2"/>
                </a:solidFill>
              </a:rPr>
              <a:t> </a:t>
            </a:r>
            <a:r>
              <a:rPr lang="en-GB" sz="4000" b="1" dirty="0" smtClean="0">
                <a:solidFill>
                  <a:schemeClr val="accent2"/>
                </a:solidFill>
              </a:rPr>
              <a:t>"</a:t>
            </a:r>
            <a:r>
              <a:rPr lang="fr-FR" sz="4000" b="1" dirty="0" err="1" smtClean="0">
                <a:solidFill>
                  <a:schemeClr val="accent2"/>
                </a:solidFill>
              </a:rPr>
              <a:t>rarin-tsaina</a:t>
            </a:r>
            <a:r>
              <a:rPr lang="en-GB" sz="4000" b="1" dirty="0" smtClean="0">
                <a:solidFill>
                  <a:schemeClr val="accent2"/>
                </a:solidFill>
              </a:rPr>
              <a:t>”</a:t>
            </a:r>
            <a:r>
              <a:rPr sz="4000" dirty="0" smtClean="0">
                <a:solidFill>
                  <a:schemeClr val="accent2"/>
                </a:solidFill>
              </a:rPr>
              <a:t> </a:t>
            </a:r>
            <a:r>
              <a:rPr sz="400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5" name="Subtitle 4"/>
          <p:cNvSpPr>
            <a:spLocks noGrp="1"/>
          </p:cNvSpPr>
          <p:nvPr>
            <p:ph idx="1"/>
          </p:nvPr>
        </p:nvSpPr>
        <p:spPr>
          <a:xfrm>
            <a:off x="838199" y="1106905"/>
            <a:ext cx="10883747" cy="3056021"/>
          </a:xfrm>
        </p:spPr>
        <p:txBody>
          <a:bodyPr>
            <a:noAutofit/>
          </a:bodyPr>
          <a:lstStyle/>
          <a:p>
            <a:pPr marL="0" indent="0">
              <a:buNone/>
              <a:defRPr sz="3600">
                <a:latin typeface="+mj-lt"/>
              </a:defRPr>
            </a:pPr>
            <a:r>
              <a:rPr lang="en-GB" sz="3200" dirty="0" err="1" smtClean="0"/>
              <a:t>Ireto</a:t>
            </a:r>
            <a:r>
              <a:rPr lang="en-GB" sz="3200" dirty="0" smtClean="0"/>
              <a:t> </a:t>
            </a:r>
            <a:r>
              <a:rPr lang="en-GB" sz="3200" dirty="0" err="1" smtClean="0"/>
              <a:t>ny</a:t>
            </a:r>
            <a:r>
              <a:rPr sz="3200" dirty="0" smtClean="0"/>
              <a:t> </a:t>
            </a:r>
            <a:r>
              <a:rPr sz="3200" dirty="0" err="1" smtClean="0"/>
              <a:t>anton</a:t>
            </a:r>
            <a:r>
              <a:rPr lang="fr-FR" sz="3200" dirty="0" smtClean="0"/>
              <a:t>y </a:t>
            </a:r>
            <a:r>
              <a:rPr lang="fr-FR" sz="3200" dirty="0" err="1" smtClean="0"/>
              <a:t>mahatonga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  </a:t>
            </a:r>
            <a:r>
              <a:rPr lang="en-GB" sz="3200" dirty="0" smtClean="0"/>
              <a:t>“</a:t>
            </a:r>
            <a:r>
              <a:rPr lang="fr-FR" sz="3200" dirty="0" err="1" smtClean="0"/>
              <a:t>rarin-tsaina</a:t>
            </a:r>
            <a:r>
              <a:rPr lang="en-GB" sz="3200" dirty="0" smtClean="0"/>
              <a:t>” </a:t>
            </a:r>
            <a:r>
              <a:rPr sz="3200" dirty="0" smtClean="0"/>
              <a:t>an</a:t>
            </a:r>
            <a:r>
              <a:rPr lang="en-GB" sz="3200" dirty="0" smtClean="0"/>
              <a:t>-</a:t>
            </a:r>
            <a:r>
              <a:rPr sz="3200" dirty="0" err="1" smtClean="0"/>
              <a:t>kapoben</a:t>
            </a:r>
            <a:r>
              <a:rPr lang="fr-FR" sz="3200" dirty="0" smtClean="0"/>
              <a:t>y</a:t>
            </a:r>
            <a:r>
              <a:rPr sz="3200" dirty="0" smtClean="0"/>
              <a:t>:</a:t>
            </a:r>
            <a:endParaRPr sz="3200" dirty="0"/>
          </a:p>
          <a:p>
            <a:pPr marL="914400" indent="-461963">
              <a:defRPr sz="3600">
                <a:latin typeface="+mj-lt"/>
              </a:defRPr>
            </a:pPr>
            <a:r>
              <a:rPr sz="3200" dirty="0" err="1" smtClean="0"/>
              <a:t>Mahatsiaro</a:t>
            </a:r>
            <a:r>
              <a:rPr lang="en-GB" sz="3200" dirty="0" smtClean="0"/>
              <a:t> </a:t>
            </a:r>
            <a:r>
              <a:rPr lang="en-GB" sz="3200" dirty="0" err="1" smtClean="0"/>
              <a:t>tena</a:t>
            </a:r>
            <a:r>
              <a:rPr sz="3200" dirty="0" smtClean="0"/>
              <a:t> </a:t>
            </a:r>
            <a:r>
              <a:rPr sz="3200" dirty="0"/>
              <a:t>ho </a:t>
            </a:r>
            <a:r>
              <a:rPr sz="3200" dirty="0" err="1" smtClean="0"/>
              <a:t>sahiran</a:t>
            </a:r>
            <a:r>
              <a:rPr lang="en-GB" sz="3200" dirty="0" smtClean="0"/>
              <a:t>-</a:t>
            </a:r>
            <a:r>
              <a:rPr lang="en-GB" sz="3200" dirty="0" err="1" smtClean="0"/>
              <a:t>tsaina</a:t>
            </a:r>
            <a:endParaRPr lang="en-GB" sz="3200" dirty="0" smtClean="0"/>
          </a:p>
          <a:p>
            <a:pPr marL="914400" indent="-461963">
              <a:defRPr sz="3600">
                <a:latin typeface="+mj-lt"/>
              </a:defRPr>
            </a:pPr>
            <a:r>
              <a:rPr lang="fr-FR" sz="3200" dirty="0" err="1" smtClean="0"/>
              <a:t>Tsy</a:t>
            </a:r>
            <a:r>
              <a:rPr lang="fr-FR" sz="3200" dirty="0" smtClean="0"/>
              <a:t> </a:t>
            </a:r>
            <a:r>
              <a:rPr lang="fr-FR" sz="3200" dirty="0" err="1" smtClean="0"/>
              <a:t>mahazo</a:t>
            </a:r>
            <a:r>
              <a:rPr lang="fr-FR" sz="3200" dirty="0" smtClean="0"/>
              <a:t> </a:t>
            </a:r>
            <a:r>
              <a:rPr lang="fr-FR" sz="3200" dirty="0" err="1" smtClean="0"/>
              <a:t>aina</a:t>
            </a:r>
            <a:r>
              <a:rPr sz="3200" dirty="0" smtClean="0"/>
              <a:t> </a:t>
            </a:r>
            <a:endParaRPr sz="3200" dirty="0"/>
          </a:p>
          <a:p>
            <a:pPr marL="914400" indent="-461963">
              <a:defRPr sz="3600">
                <a:latin typeface="+mj-lt"/>
              </a:defRPr>
            </a:pPr>
            <a:r>
              <a:rPr sz="3200" dirty="0" err="1"/>
              <a:t>Mahatsiaro</a:t>
            </a:r>
            <a:r>
              <a:rPr sz="3200" dirty="0"/>
              <a:t> </a:t>
            </a:r>
            <a:r>
              <a:rPr lang="en-GB" sz="3200" dirty="0" err="1" smtClean="0"/>
              <a:t>tena</a:t>
            </a:r>
            <a:r>
              <a:rPr lang="en-GB" sz="3200" dirty="0" smtClean="0"/>
              <a:t> </a:t>
            </a:r>
            <a:r>
              <a:rPr sz="3200" dirty="0" smtClean="0"/>
              <a:t>ho </a:t>
            </a:r>
            <a:r>
              <a:rPr sz="3200" dirty="0" smtClean="0"/>
              <a:t>t</a:t>
            </a:r>
            <a:r>
              <a:rPr lang="fr-FR" sz="3200" dirty="0" err="1" smtClean="0"/>
              <a:t>andindomin-doza</a:t>
            </a:r>
            <a:endParaRPr sz="3200" dirty="0"/>
          </a:p>
          <a:p>
            <a:pPr marL="914400" indent="-461963">
              <a:defRPr sz="3600">
                <a:latin typeface="+mj-lt"/>
              </a:defRPr>
            </a:pPr>
            <a:r>
              <a:rPr lang="fr-FR" sz="3200" dirty="0" err="1" smtClean="0"/>
              <a:t>Mahatsapa</a:t>
            </a:r>
            <a:r>
              <a:rPr sz="3200" dirty="0" smtClean="0"/>
              <a:t> </a:t>
            </a:r>
            <a:r>
              <a:rPr lang="fr-FR" sz="3200" dirty="0" smtClean="0"/>
              <a:t>fa </a:t>
            </a:r>
            <a:r>
              <a:rPr lang="fr-FR" sz="3200" dirty="0" err="1" smtClean="0"/>
              <a:t>mafy</a:t>
            </a:r>
            <a:r>
              <a:rPr lang="fr-FR" sz="3200" dirty="0" smtClean="0"/>
              <a:t> </a:t>
            </a:r>
            <a:r>
              <a:rPr lang="fr-FR" sz="3200" dirty="0" err="1" smtClean="0"/>
              <a:t>loatra</a:t>
            </a:r>
            <a:r>
              <a:rPr lang="fr-FR" sz="3200" dirty="0" smtClean="0"/>
              <a:t> </a:t>
            </a:r>
            <a:r>
              <a:rPr lang="fr-FR" sz="3200" dirty="0" err="1" smtClean="0"/>
              <a:t>ny</a:t>
            </a:r>
            <a:r>
              <a:rPr lang="fr-FR" sz="3200" dirty="0" smtClean="0"/>
              <a:t> </a:t>
            </a:r>
            <a:r>
              <a:rPr lang="fr-FR" sz="3200" dirty="0" err="1" smtClean="0"/>
              <a:t>fiainana</a:t>
            </a:r>
            <a:r>
              <a:rPr sz="3200" dirty="0" smtClean="0"/>
              <a:t> </a:t>
            </a:r>
            <a:endParaRPr sz="3200" dirty="0"/>
          </a:p>
          <a:p>
            <a:pPr marL="0" indent="0">
              <a:buNone/>
            </a:pPr>
            <a:endParaRPr lang="en-US" sz="3200" dirty="0">
              <a:latin typeface="+mj-lt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41AA44-389B-445A-BA03-18ED69BB40B6}"/>
              </a:ext>
            </a:extLst>
          </p:cNvPr>
          <p:cNvSpPr txBox="1"/>
          <p:nvPr/>
        </p:nvSpPr>
        <p:spPr>
          <a:xfrm>
            <a:off x="264696" y="4117950"/>
            <a:ext cx="1181575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>
                <a:latin typeface="+mj-lt"/>
              </a:defRPr>
            </a:pP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maha</a:t>
            </a:r>
            <a:r>
              <a:rPr dirty="0"/>
              <a:t> </a:t>
            </a:r>
            <a:r>
              <a:rPr dirty="0" err="1"/>
              <a:t>mpiasa</a:t>
            </a:r>
            <a:r>
              <a:rPr dirty="0"/>
              <a:t> </a:t>
            </a:r>
            <a:r>
              <a:rPr dirty="0" err="1"/>
              <a:t>mpifindra</a:t>
            </a:r>
            <a:r>
              <a:rPr dirty="0"/>
              <a:t> </a:t>
            </a:r>
            <a:r>
              <a:rPr dirty="0" err="1"/>
              <a:t>monina</a:t>
            </a:r>
            <a:r>
              <a:rPr dirty="0"/>
              <a:t> </a:t>
            </a:r>
            <a:r>
              <a:rPr lang="en-GB" dirty="0" err="1" smtClean="0"/>
              <a:t>anao</a:t>
            </a:r>
            <a:r>
              <a:rPr lang="en-GB" dirty="0" smtClean="0"/>
              <a:t>, </a:t>
            </a:r>
            <a:r>
              <a:rPr lang="fr-FR" dirty="0" err="1" smtClean="0"/>
              <a:t>mipetraka</a:t>
            </a:r>
            <a:r>
              <a:rPr lang="fr-FR" dirty="0" smtClean="0"/>
              <a:t> </a:t>
            </a:r>
            <a:r>
              <a:rPr lang="fr-FR" dirty="0" err="1" smtClean="0"/>
              <a:t>any</a:t>
            </a:r>
            <a:r>
              <a:rPr lang="fr-FR" dirty="0" smtClean="0"/>
              <a:t> an-</a:t>
            </a:r>
            <a:r>
              <a:rPr lang="fr-FR" dirty="0" err="1" smtClean="0"/>
              <a:t>tany</a:t>
            </a:r>
            <a:r>
              <a:rPr lang="fr-FR" dirty="0" smtClean="0"/>
              <a:t> </a:t>
            </a:r>
            <a:r>
              <a:rPr lang="fr-FR" dirty="0" err="1" smtClean="0"/>
              <a:t>lavitra</a:t>
            </a:r>
            <a:r>
              <a:rPr dirty="0" smtClean="0"/>
              <a:t>, </a:t>
            </a:r>
            <a:r>
              <a:rPr dirty="0" err="1"/>
              <a:t>miaina</a:t>
            </a:r>
            <a:r>
              <a:rPr dirty="0"/>
              <a:t> </a:t>
            </a:r>
            <a:r>
              <a:rPr dirty="0" err="1" smtClean="0"/>
              <a:t>amin</a:t>
            </a:r>
            <a:r>
              <a:rPr lang="fr-FR" dirty="0"/>
              <a:t>a</a:t>
            </a:r>
            <a:r>
              <a:rPr dirty="0" smtClean="0"/>
              <a:t> </a:t>
            </a:r>
            <a:r>
              <a:rPr dirty="0" smtClean="0"/>
              <a:t>toe-</a:t>
            </a:r>
            <a:r>
              <a:rPr lang="en-GB" dirty="0" err="1" smtClean="0"/>
              <a:t>piainana</a:t>
            </a:r>
            <a:r>
              <a:rPr dirty="0" smtClean="0"/>
              <a:t> </a:t>
            </a:r>
            <a:r>
              <a:rPr dirty="0" err="1" smtClean="0"/>
              <a:t>hafa</a:t>
            </a:r>
            <a:r>
              <a:rPr lang="en-GB" dirty="0" smtClean="0"/>
              <a:t> </a:t>
            </a:r>
            <a:r>
              <a:rPr lang="en-GB" dirty="0" err="1" smtClean="0"/>
              <a:t>mihitsy</a:t>
            </a:r>
            <a:r>
              <a:rPr dirty="0" smtClean="0"/>
              <a:t>, </a:t>
            </a:r>
            <a:r>
              <a:rPr lang="fr-FR" dirty="0" err="1" smtClean="0"/>
              <a:t>be</a:t>
            </a:r>
            <a:r>
              <a:rPr lang="fr-FR" dirty="0" smtClean="0"/>
              <a:t> asa </a:t>
            </a:r>
            <a:r>
              <a:rPr lang="fr-FR"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miaina</a:t>
            </a:r>
            <a:r>
              <a:rPr lang="fr-FR" dirty="0" smtClean="0"/>
              <a:t> </a:t>
            </a:r>
            <a:r>
              <a:rPr lang="fr-FR" dirty="0" err="1" smtClean="0"/>
              <a:t>fahasahiranana</a:t>
            </a:r>
            <a:r>
              <a:rPr lang="fr-FR" dirty="0" smtClean="0"/>
              <a:t> </a:t>
            </a:r>
            <a:r>
              <a:rPr lang="fr-FR" dirty="0" err="1" smtClean="0"/>
              <a:t>samihafa</a:t>
            </a:r>
            <a:r>
              <a:rPr lang="fr-FR" dirty="0" smtClean="0"/>
              <a:t>, </a:t>
            </a:r>
            <a:r>
              <a:rPr lang="fr-FR" dirty="0" smtClean="0"/>
              <a:t>dia</a:t>
            </a:r>
            <a:r>
              <a:rPr dirty="0" smtClean="0"/>
              <a:t> </a:t>
            </a:r>
            <a:r>
              <a:rPr dirty="0" err="1"/>
              <a:t>mila</a:t>
            </a:r>
            <a:r>
              <a:rPr dirty="0"/>
              <a:t> </a:t>
            </a:r>
            <a:r>
              <a:rPr lang="fr-FR" dirty="0" err="1" smtClean="0"/>
              <a:t>fantatrao</a:t>
            </a:r>
            <a:r>
              <a:rPr dirty="0" smtClean="0"/>
              <a:t> </a:t>
            </a:r>
            <a:r>
              <a:rPr lang="fr-FR" dirty="0" err="1" smtClean="0"/>
              <a:t>mazava</a:t>
            </a:r>
            <a:r>
              <a:rPr lang="fr-FR" dirty="0" smtClean="0"/>
              <a:t> </a:t>
            </a:r>
            <a:r>
              <a:rPr lang="fr-FR" dirty="0" err="1" smtClean="0"/>
              <a:t>tsara</a:t>
            </a:r>
            <a:r>
              <a:rPr lang="fr-FR" dirty="0" smtClean="0"/>
              <a:t> </a:t>
            </a:r>
            <a:r>
              <a:rPr dirty="0" err="1" smtClean="0"/>
              <a:t>ny</a:t>
            </a:r>
            <a:r>
              <a:rPr b="1" u="sng" dirty="0" smtClean="0">
                <a:solidFill>
                  <a:schemeClr val="accent2"/>
                </a:solidFill>
              </a:rPr>
              <a:t> </a:t>
            </a:r>
            <a:r>
              <a:rPr lang="en-GB" b="1" u="sng" dirty="0" err="1" smtClean="0">
                <a:solidFill>
                  <a:schemeClr val="accent2"/>
                </a:solidFill>
              </a:rPr>
              <a:t>antony</a:t>
            </a:r>
            <a:r>
              <a:rPr lang="en-GB" b="1" u="sng" dirty="0" smtClean="0">
                <a:solidFill>
                  <a:schemeClr val="accent2"/>
                </a:solidFill>
              </a:rPr>
              <a:t> </a:t>
            </a:r>
            <a:r>
              <a:rPr b="1" u="sng" dirty="0" err="1" smtClean="0">
                <a:solidFill>
                  <a:schemeClr val="accent2"/>
                </a:solidFill>
              </a:rPr>
              <a:t>mahatonga</a:t>
            </a:r>
            <a:r>
              <a:rPr b="1" u="sng" dirty="0" smtClean="0">
                <a:solidFill>
                  <a:schemeClr val="accent2"/>
                </a:solidFill>
              </a:rPr>
              <a:t> </a:t>
            </a:r>
            <a:r>
              <a:rPr lang="fr-FR" b="1" u="sng" dirty="0" smtClean="0">
                <a:solidFill>
                  <a:schemeClr val="accent2"/>
                </a:solidFill>
              </a:rPr>
              <a:t> </a:t>
            </a:r>
            <a:r>
              <a:rPr lang="fr-FR" b="1" u="sng" dirty="0" err="1" smtClean="0">
                <a:solidFill>
                  <a:schemeClr val="accent2"/>
                </a:solidFill>
              </a:rPr>
              <a:t>anao</a:t>
            </a:r>
            <a:r>
              <a:rPr lang="fr-FR" b="1" u="sng" dirty="0" smtClean="0">
                <a:solidFill>
                  <a:schemeClr val="accent2"/>
                </a:solidFill>
              </a:rPr>
              <a:t> ho </a:t>
            </a:r>
            <a:r>
              <a:rPr lang="fr-FR" b="1" u="sng" dirty="0" err="1" smtClean="0">
                <a:solidFill>
                  <a:schemeClr val="accent2"/>
                </a:solidFill>
              </a:rPr>
              <a:t>voan’ny</a:t>
            </a:r>
            <a:r>
              <a:rPr lang="fr-FR" b="1" u="sng" dirty="0" smtClean="0">
                <a:solidFill>
                  <a:schemeClr val="accent2"/>
                </a:solidFill>
              </a:rPr>
              <a:t> </a:t>
            </a:r>
            <a:r>
              <a:rPr lang="fr-FR" b="1" u="sng" dirty="0" err="1" smtClean="0">
                <a:solidFill>
                  <a:schemeClr val="accent2"/>
                </a:solidFill>
              </a:rPr>
              <a:t>rarin</a:t>
            </a:r>
            <a:r>
              <a:rPr b="1" u="sng" dirty="0" smtClean="0">
                <a:solidFill>
                  <a:schemeClr val="accent2"/>
                </a:solidFill>
              </a:rPr>
              <a:t>-</a:t>
            </a:r>
            <a:r>
              <a:rPr b="1" u="sng" dirty="0" err="1" smtClean="0">
                <a:solidFill>
                  <a:schemeClr val="accent2"/>
                </a:solidFill>
              </a:rPr>
              <a:t>tsaina</a:t>
            </a:r>
            <a:r>
              <a:rPr dirty="0" smtClean="0"/>
              <a:t> </a:t>
            </a:r>
            <a:r>
              <a:rPr lang="fr-FR" dirty="0" err="1" smtClean="0"/>
              <a:t>hahalalanao</a:t>
            </a:r>
            <a:r>
              <a:rPr lang="fr-FR" dirty="0" smtClean="0"/>
              <a:t> </a:t>
            </a:r>
            <a:r>
              <a:rPr lang="fr-FR" dirty="0" err="1" smtClean="0"/>
              <a:t>izay</a:t>
            </a:r>
            <a:r>
              <a:rPr lang="fr-FR" dirty="0" smtClean="0"/>
              <a:t> </a:t>
            </a:r>
            <a:r>
              <a:rPr lang="fr-FR" dirty="0" err="1" smtClean="0"/>
              <a:t>tena</a:t>
            </a:r>
            <a:r>
              <a:rPr lang="fr-FR" dirty="0" smtClean="0"/>
              <a:t>  </a:t>
            </a:r>
            <a:r>
              <a:rPr lang="fr-FR" dirty="0" err="1" smtClean="0"/>
              <a:t>tokony</a:t>
            </a:r>
            <a:r>
              <a:rPr lang="fr-FR" dirty="0" smtClean="0"/>
              <a:t> ho </a:t>
            </a:r>
            <a:r>
              <a:rPr lang="fr-FR" dirty="0" err="1" smtClean="0"/>
              <a:t>atao</a:t>
            </a:r>
            <a:r>
              <a:rPr dirty="0" smtClean="0"/>
              <a:t>. 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7014" y="1823209"/>
            <a:ext cx="10956275" cy="5034791"/>
          </a:xfrm>
        </p:spPr>
        <p:txBody>
          <a:bodyPr>
            <a:noAutofit/>
          </a:bodyPr>
          <a:lstStyle/>
          <a:p>
            <a:pPr marL="0" indent="0">
              <a:buNone/>
              <a:defRPr sz="2800">
                <a:latin typeface="+mj-lt"/>
              </a:defRPr>
            </a:pPr>
            <a:r>
              <a:rPr lang="en-GB" b="1" dirty="0" err="1" smtClean="0">
                <a:solidFill>
                  <a:schemeClr val="accent2"/>
                </a:solidFill>
              </a:rPr>
              <a:t>Ireto</a:t>
            </a:r>
            <a:r>
              <a:rPr lang="en-GB" b="1" dirty="0" smtClean="0">
                <a:solidFill>
                  <a:schemeClr val="accent2"/>
                </a:solidFill>
              </a:rPr>
              <a:t> </a:t>
            </a:r>
            <a:r>
              <a:rPr lang="en-GB" b="1" dirty="0" err="1" smtClean="0">
                <a:solidFill>
                  <a:schemeClr val="accent2"/>
                </a:solidFill>
              </a:rPr>
              <a:t>avy</a:t>
            </a:r>
            <a:r>
              <a:rPr lang="en-GB" b="1" dirty="0" smtClean="0">
                <a:solidFill>
                  <a:schemeClr val="accent2"/>
                </a:solidFill>
              </a:rPr>
              <a:t> n</a:t>
            </a:r>
            <a:r>
              <a:rPr b="1" dirty="0" smtClean="0">
                <a:solidFill>
                  <a:schemeClr val="accent2"/>
                </a:solidFill>
              </a:rPr>
              <a:t>y </a:t>
            </a:r>
            <a:r>
              <a:rPr b="1" dirty="0" err="1">
                <a:solidFill>
                  <a:schemeClr val="accent2"/>
                </a:solidFill>
              </a:rPr>
              <a:t>soritr'aretina</a:t>
            </a:r>
            <a:r>
              <a:rPr b="1" dirty="0">
                <a:solidFill>
                  <a:schemeClr val="accent2"/>
                </a:solidFill>
              </a:rPr>
              <a:t> </a:t>
            </a:r>
            <a:r>
              <a:rPr b="1" dirty="0" err="1" smtClean="0">
                <a:solidFill>
                  <a:schemeClr val="accent2"/>
                </a:solidFill>
              </a:rPr>
              <a:t>ara-batana</a:t>
            </a:r>
            <a:r>
              <a:rPr b="1" dirty="0" smtClean="0">
                <a:solidFill>
                  <a:srgbClr val="C00000"/>
                </a:solidFill>
              </a:rPr>
              <a:t>:</a:t>
            </a:r>
            <a:r>
              <a:rPr dirty="0" smtClean="0"/>
              <a:t> 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lang="fr-FR" dirty="0" err="1" smtClean="0"/>
              <a:t>Marary</a:t>
            </a:r>
            <a:r>
              <a:rPr lang="fr-FR" dirty="0" smtClean="0"/>
              <a:t> </a:t>
            </a:r>
            <a:r>
              <a:rPr lang="fr-FR" dirty="0" smtClean="0"/>
              <a:t>an-</a:t>
            </a:r>
            <a:r>
              <a:rPr dirty="0" err="1" smtClean="0"/>
              <a:t>doha</a:t>
            </a:r>
            <a:r>
              <a:rPr dirty="0" smtClean="0"/>
              <a:t> </a:t>
            </a:r>
            <a:r>
              <a:rPr lang="fr-FR" dirty="0" smtClean="0"/>
              <a:t>–</a:t>
            </a:r>
            <a:r>
              <a:rPr dirty="0" smtClean="0"/>
              <a:t> </a:t>
            </a:r>
            <a:r>
              <a:rPr lang="fr-FR" dirty="0" err="1" smtClean="0"/>
              <a:t>Manaintaina</a:t>
            </a:r>
            <a:r>
              <a:rPr lang="fr-FR" dirty="0" smtClean="0"/>
              <a:t> </a:t>
            </a:r>
            <a:r>
              <a:rPr dirty="0" err="1" smtClean="0"/>
              <a:t>ny</a:t>
            </a:r>
            <a:r>
              <a:rPr dirty="0" smtClean="0"/>
              <a:t> </a:t>
            </a:r>
            <a:r>
              <a:rPr lang="en-GB" dirty="0" err="1" smtClean="0"/>
              <a:t>tenda</a:t>
            </a:r>
            <a:r>
              <a:rPr dirty="0" smtClean="0"/>
              <a:t> </a:t>
            </a:r>
            <a:r>
              <a:rPr dirty="0" err="1" smtClean="0"/>
              <a:t>sy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dirty="0" smtClean="0"/>
              <a:t> </a:t>
            </a:r>
            <a:r>
              <a:rPr dirty="0" err="1"/>
              <a:t>lamosina</a:t>
            </a:r>
            <a:r>
              <a:rPr dirty="0"/>
              <a:t>, </a:t>
            </a:r>
            <a:r>
              <a:rPr dirty="0" err="1" smtClean="0"/>
              <a:t>ny</a:t>
            </a:r>
            <a:r>
              <a:rPr dirty="0" smtClean="0"/>
              <a:t> </a:t>
            </a:r>
            <a:r>
              <a:rPr dirty="0" err="1"/>
              <a:t>soroka</a:t>
            </a:r>
            <a:r>
              <a:rPr dirty="0" smtClean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ny</a:t>
            </a:r>
            <a:r>
              <a:rPr lang="en-GB" dirty="0" smtClean="0"/>
              <a:t> </a:t>
            </a:r>
            <a:r>
              <a:rPr lang="en-GB" dirty="0" err="1" smtClean="0"/>
              <a:t>vavony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lang="fr-FR" dirty="0" err="1" smtClean="0"/>
              <a:t>Tsy</a:t>
            </a:r>
            <a:r>
              <a:rPr lang="fr-FR" dirty="0" smtClean="0"/>
              <a:t> te </a:t>
            </a:r>
            <a:r>
              <a:rPr lang="fr-FR" dirty="0" err="1" smtClean="0"/>
              <a:t>hisakafo</a:t>
            </a:r>
            <a:r>
              <a:rPr lang="fr-FR" dirty="0" smtClean="0"/>
              <a:t> na </a:t>
            </a:r>
            <a:r>
              <a:rPr lang="fr-FR" dirty="0" err="1" smtClean="0"/>
              <a:t>hisotro</a:t>
            </a:r>
            <a:r>
              <a:rPr lang="fr-FR" dirty="0" smtClean="0"/>
              <a:t> </a:t>
            </a:r>
            <a:r>
              <a:rPr lang="fr-FR" dirty="0" err="1" smtClean="0"/>
              <a:t>rano</a:t>
            </a:r>
            <a:r>
              <a:rPr lang="fr-FR" dirty="0" smtClean="0"/>
              <a:t> 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lang="fr-FR" dirty="0" err="1" smtClean="0"/>
              <a:t>Maina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tenda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lang="en-GB" dirty="0" err="1" smtClean="0"/>
              <a:t>Mikorontana</a:t>
            </a:r>
            <a:r>
              <a:rPr lang="en-GB" dirty="0" smtClean="0"/>
              <a:t> </a:t>
            </a:r>
            <a:r>
              <a:rPr lang="en-GB" dirty="0" err="1" smtClean="0"/>
              <a:t>ny</a:t>
            </a:r>
            <a:r>
              <a:rPr lang="en-GB" dirty="0" smtClean="0"/>
              <a:t> </a:t>
            </a:r>
            <a:r>
              <a:rPr lang="en-GB" dirty="0" err="1" smtClean="0"/>
              <a:t>torimaso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lang="fr-FR" dirty="0" err="1" smtClean="0"/>
              <a:t>Malain-komana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lang="fr-FR" dirty="0" err="1" smtClean="0"/>
              <a:t>Reraka</a:t>
            </a:r>
            <a:r>
              <a:rPr lang="fr-FR" dirty="0" smtClean="0"/>
              <a:t> </a:t>
            </a:r>
            <a:r>
              <a:rPr lang="fr-FR" dirty="0" err="1" smtClean="0"/>
              <a:t>sady</a:t>
            </a:r>
            <a:r>
              <a:rPr lang="fr-FR" dirty="0" smtClean="0"/>
              <a:t> </a:t>
            </a:r>
            <a:r>
              <a:rPr lang="fr-FR" dirty="0" err="1" smtClean="0"/>
              <a:t>vizan-dava</a:t>
            </a:r>
            <a:endParaRPr dirty="0"/>
          </a:p>
          <a:p>
            <a:pPr>
              <a:defRPr sz="2800">
                <a:latin typeface="+mj-lt"/>
              </a:defRPr>
            </a:pPr>
            <a:r>
              <a:rPr dirty="0" err="1" smtClean="0"/>
              <a:t>Maina</a:t>
            </a:r>
            <a:r>
              <a:rPr lang="fr-FR" dirty="0" smtClean="0"/>
              <a:t> na </a:t>
            </a:r>
            <a:r>
              <a:rPr lang="fr-FR" dirty="0" err="1" smtClean="0"/>
              <a:t>miempaka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dirty="0" smtClean="0"/>
              <a:t> </a:t>
            </a:r>
            <a:r>
              <a:rPr dirty="0" err="1"/>
              <a:t>hoditra</a:t>
            </a:r>
            <a:r>
              <a:rPr dirty="0"/>
              <a:t> </a:t>
            </a:r>
            <a:r>
              <a:rPr lang="fr-FR" dirty="0" smtClean="0"/>
              <a:t>–</a:t>
            </a:r>
            <a:r>
              <a:rPr dirty="0" smtClean="0"/>
              <a:t>  </a:t>
            </a:r>
            <a:r>
              <a:rPr lang="fr-FR" dirty="0" err="1" smtClean="0"/>
              <a:t>aretin-koditra</a:t>
            </a:r>
            <a:r>
              <a:rPr dirty="0" smtClean="0"/>
              <a:t>, </a:t>
            </a:r>
            <a:r>
              <a:rPr dirty="0" err="1"/>
              <a:t>olana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tsinay</a:t>
            </a:r>
            <a:r>
              <a:rPr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1B3140-86BC-4D88-9579-50CC303DB424}"/>
              </a:ext>
            </a:extLst>
          </p:cNvPr>
          <p:cNvSpPr txBox="1"/>
          <p:nvPr/>
        </p:nvSpPr>
        <p:spPr>
          <a:xfrm>
            <a:off x="717014" y="334273"/>
            <a:ext cx="1070747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lang="fr-FR" sz="3200" dirty="0" err="1" smtClean="0"/>
              <a:t>Voasokajy</a:t>
            </a:r>
            <a:r>
              <a:rPr lang="fr-FR" sz="3200" dirty="0" smtClean="0"/>
              <a:t> ho</a:t>
            </a:r>
            <a:r>
              <a:rPr sz="3200" dirty="0" smtClean="0"/>
              <a:t> </a:t>
            </a:r>
            <a:r>
              <a:rPr sz="3200" dirty="0" err="1"/>
              <a:t>roa</a:t>
            </a:r>
            <a:r>
              <a:rPr sz="3200" dirty="0"/>
              <a:t> </a:t>
            </a:r>
            <a:r>
              <a:rPr sz="3200" dirty="0" err="1"/>
              <a:t>ny</a:t>
            </a:r>
            <a:r>
              <a:rPr sz="3200" b="1" dirty="0">
                <a:solidFill>
                  <a:schemeClr val="accent2"/>
                </a:solidFill>
              </a:rPr>
              <a:t> </a:t>
            </a:r>
            <a:r>
              <a:rPr sz="3200" b="1" dirty="0" err="1" smtClean="0">
                <a:solidFill>
                  <a:schemeClr val="accent2"/>
                </a:solidFill>
              </a:rPr>
              <a:t>soritr'aretina</a:t>
            </a:r>
            <a:r>
              <a:rPr sz="3200" dirty="0" smtClean="0"/>
              <a:t> </a:t>
            </a:r>
            <a:r>
              <a:rPr lang="fr-FR" sz="3200" dirty="0" err="1" smtClean="0"/>
              <a:t>amin’ny</a:t>
            </a:r>
            <a:r>
              <a:rPr sz="3200" b="1" dirty="0" smtClean="0">
                <a:solidFill>
                  <a:schemeClr val="accent2"/>
                </a:solidFill>
              </a:rPr>
              <a:t> </a:t>
            </a:r>
            <a:r>
              <a:rPr sz="3200" b="1" dirty="0" smtClean="0">
                <a:solidFill>
                  <a:schemeClr val="accent2"/>
                </a:solidFill>
              </a:rPr>
              <a:t>'</a:t>
            </a:r>
            <a:r>
              <a:rPr lang="fr-FR" sz="3200" b="1" dirty="0" smtClean="0">
                <a:solidFill>
                  <a:schemeClr val="accent2"/>
                </a:solidFill>
              </a:rPr>
              <a:t>RARIN-TSAINA</a:t>
            </a:r>
            <a:r>
              <a:rPr sz="3200" b="1" dirty="0" smtClean="0">
                <a:solidFill>
                  <a:schemeClr val="accent2"/>
                </a:solidFill>
              </a:rPr>
              <a:t>'</a:t>
            </a:r>
            <a:r>
              <a:rPr sz="3200" dirty="0" smtClean="0"/>
              <a:t> </a:t>
            </a:r>
            <a:r>
              <a:rPr sz="3200" dirty="0"/>
              <a:t>– (i) </a:t>
            </a:r>
            <a:r>
              <a:rPr sz="3200" dirty="0" err="1"/>
              <a:t>soritr'aretina</a:t>
            </a:r>
            <a:r>
              <a:rPr sz="3200" dirty="0"/>
              <a:t> </a:t>
            </a:r>
            <a:r>
              <a:rPr sz="3200" dirty="0" err="1"/>
              <a:t>ara-batana</a:t>
            </a:r>
            <a:r>
              <a:rPr sz="3200" dirty="0"/>
              <a:t> </a:t>
            </a:r>
            <a:r>
              <a:rPr sz="3200" dirty="0" err="1"/>
              <a:t>sy</a:t>
            </a:r>
            <a:r>
              <a:rPr sz="3200" dirty="0"/>
              <a:t> (ii) </a:t>
            </a:r>
            <a:r>
              <a:rPr sz="3200" dirty="0" err="1"/>
              <a:t>soritr'aretina</a:t>
            </a:r>
            <a:r>
              <a:rPr sz="3200" dirty="0"/>
              <a:t> </a:t>
            </a:r>
            <a:r>
              <a:rPr sz="3200" dirty="0" err="1"/>
              <a:t>ara-pihetseham-po</a:t>
            </a:r>
            <a:r>
              <a:rPr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480758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082" y="398176"/>
            <a:ext cx="10432055" cy="975757"/>
          </a:xfrm>
        </p:spPr>
        <p:txBody>
          <a:bodyPr>
            <a:normAutofit fontScale="90000"/>
          </a:bodyPr>
          <a:lstStyle/>
          <a:p>
            <a:r>
              <a:rPr lang="en-GB" b="1" dirty="0" err="1" smtClean="0">
                <a:solidFill>
                  <a:schemeClr val="accent2"/>
                </a:solidFill>
              </a:rPr>
              <a:t>Ireto</a:t>
            </a:r>
            <a:r>
              <a:rPr lang="en-GB" b="1" dirty="0" smtClean="0">
                <a:solidFill>
                  <a:schemeClr val="accent2"/>
                </a:solidFill>
              </a:rPr>
              <a:t> </a:t>
            </a:r>
            <a:r>
              <a:rPr lang="en-GB" b="1" dirty="0" err="1" smtClean="0">
                <a:solidFill>
                  <a:schemeClr val="accent2"/>
                </a:solidFill>
              </a:rPr>
              <a:t>avy</a:t>
            </a:r>
            <a:r>
              <a:rPr lang="en-GB" b="1" dirty="0" smtClean="0">
                <a:solidFill>
                  <a:schemeClr val="accent2"/>
                </a:solidFill>
              </a:rPr>
              <a:t> n</a:t>
            </a:r>
            <a:r>
              <a:rPr b="1" dirty="0" smtClean="0">
                <a:solidFill>
                  <a:schemeClr val="accent2"/>
                </a:solidFill>
              </a:rPr>
              <a:t>y </a:t>
            </a:r>
            <a:r>
              <a:rPr b="1" dirty="0" err="1">
                <a:solidFill>
                  <a:schemeClr val="accent2"/>
                </a:solidFill>
              </a:rPr>
              <a:t>soritr'aretina</a:t>
            </a:r>
            <a:r>
              <a:rPr b="1" dirty="0">
                <a:solidFill>
                  <a:schemeClr val="accent2"/>
                </a:solidFill>
              </a:rPr>
              <a:t> </a:t>
            </a:r>
            <a:r>
              <a:rPr b="1" dirty="0" err="1" smtClean="0">
                <a:solidFill>
                  <a:schemeClr val="accent2"/>
                </a:solidFill>
              </a:rPr>
              <a:t>ara-pihetseham-po</a:t>
            </a:r>
            <a:r>
              <a:rPr dirty="0" smtClean="0"/>
              <a:t>: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3615" y="1373933"/>
            <a:ext cx="10006988" cy="2526038"/>
          </a:xfrm>
        </p:spPr>
        <p:txBody>
          <a:bodyPr>
            <a:normAutofit fontScale="92500" lnSpcReduction="20000"/>
          </a:bodyPr>
          <a:lstStyle/>
          <a:p>
            <a:pPr>
              <a:defRPr sz="3600">
                <a:latin typeface="+mj-lt"/>
              </a:defRPr>
            </a:pPr>
            <a:r>
              <a:rPr lang="fr-FR" dirty="0" err="1" smtClean="0"/>
              <a:t>Sorena</a:t>
            </a:r>
            <a:r>
              <a:rPr dirty="0" smtClean="0"/>
              <a:t> </a:t>
            </a:r>
            <a:r>
              <a:rPr dirty="0"/>
              <a:t>- </a:t>
            </a:r>
            <a:r>
              <a:rPr dirty="0" err="1"/>
              <a:t>tsy</a:t>
            </a:r>
            <a:r>
              <a:rPr dirty="0"/>
              <a:t> </a:t>
            </a:r>
            <a:r>
              <a:rPr dirty="0" err="1"/>
              <a:t>mahazo</a:t>
            </a:r>
            <a:r>
              <a:rPr dirty="0"/>
              <a:t> </a:t>
            </a:r>
            <a:r>
              <a:rPr dirty="0" err="1"/>
              <a:t>aina</a:t>
            </a:r>
            <a:r>
              <a:rPr dirty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lang="fr-FR" dirty="0" err="1" smtClean="0"/>
              <a:t>rehetra</a:t>
            </a:r>
            <a:endParaRPr dirty="0"/>
          </a:p>
          <a:p>
            <a:pPr>
              <a:defRPr sz="3600">
                <a:latin typeface="+mj-lt"/>
              </a:defRPr>
            </a:pPr>
            <a:r>
              <a:rPr lang="fr-FR" dirty="0" smtClean="0"/>
              <a:t>Mat</a:t>
            </a:r>
            <a:r>
              <a:rPr dirty="0" err="1" smtClean="0"/>
              <a:t>ahotra</a:t>
            </a:r>
            <a:r>
              <a:rPr dirty="0" smtClean="0"/>
              <a:t> </a:t>
            </a:r>
            <a:r>
              <a:rPr lang="fr-FR" dirty="0" smtClean="0"/>
              <a:t>–</a:t>
            </a:r>
            <a:r>
              <a:rPr dirty="0" smtClean="0"/>
              <a:t> </a:t>
            </a:r>
            <a:r>
              <a:rPr lang="fr-FR" dirty="0" err="1" smtClean="0"/>
              <a:t>Mahatsapa</a:t>
            </a:r>
            <a:r>
              <a:rPr lang="fr-FR" dirty="0" smtClean="0"/>
              <a:t> </a:t>
            </a:r>
            <a:r>
              <a:rPr lang="fr-FR" dirty="0" smtClean="0"/>
              <a:t>ho </a:t>
            </a:r>
            <a:r>
              <a:rPr dirty="0" err="1" smtClean="0"/>
              <a:t>enta-mavesatra</a:t>
            </a:r>
            <a:r>
              <a:rPr dirty="0" smtClean="0"/>
              <a:t>, </a:t>
            </a:r>
            <a:r>
              <a:rPr lang="en-GB" dirty="0" err="1" smtClean="0"/>
              <a:t>ho</a:t>
            </a:r>
            <a:r>
              <a:rPr lang="en-GB" dirty="0" smtClean="0"/>
              <a:t> </a:t>
            </a:r>
            <a:r>
              <a:rPr lang="fr-FR" dirty="0" err="1" smtClean="0"/>
              <a:t>tsy</a:t>
            </a:r>
            <a:r>
              <a:rPr lang="fr-FR" dirty="0" smtClean="0"/>
              <a:t> </a:t>
            </a:r>
            <a:r>
              <a:rPr lang="fr-FR" dirty="0" err="1" smtClean="0"/>
              <a:t>tiana</a:t>
            </a:r>
            <a:r>
              <a:rPr dirty="0" smtClean="0"/>
              <a:t>, </a:t>
            </a:r>
            <a:r>
              <a:rPr lang="en-GB" dirty="0" err="1" smtClean="0"/>
              <a:t>voahelingelina</a:t>
            </a:r>
            <a:r>
              <a:rPr dirty="0" smtClean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 smtClean="0"/>
              <a:t>mampidi-doza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endParaRPr dirty="0"/>
          </a:p>
          <a:p>
            <a:pPr>
              <a:defRPr sz="3600">
                <a:latin typeface="+mj-lt"/>
              </a:defRPr>
            </a:pPr>
            <a:r>
              <a:rPr lang="fr-FR" dirty="0" smtClean="0"/>
              <a:t>M</a:t>
            </a:r>
            <a:r>
              <a:rPr dirty="0" err="1" smtClean="0"/>
              <a:t>alahelo</a:t>
            </a:r>
            <a:endParaRPr dirty="0"/>
          </a:p>
          <a:p>
            <a:pPr>
              <a:defRPr sz="3600">
                <a:latin typeface="+mj-lt"/>
              </a:defRPr>
            </a:pPr>
            <a:r>
              <a:rPr lang="fr-FR" dirty="0" err="1" smtClean="0"/>
              <a:t>Tezitra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C5AEC2-1791-45CA-ABFE-3996C6BE6335}"/>
              </a:ext>
            </a:extLst>
          </p:cNvPr>
          <p:cNvSpPr txBox="1"/>
          <p:nvPr/>
        </p:nvSpPr>
        <p:spPr>
          <a:xfrm>
            <a:off x="761081" y="3777252"/>
            <a:ext cx="1076517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600">
                <a:latin typeface="+mj-lt"/>
              </a:defRPr>
            </a:pPr>
            <a:r>
              <a:rPr dirty="0" err="1"/>
              <a:t>Tsarovy</a:t>
            </a:r>
            <a:r>
              <a:rPr dirty="0"/>
              <a:t> </a:t>
            </a:r>
            <a:r>
              <a:rPr lang="fr-FR" dirty="0" smtClean="0"/>
              <a:t>fa </a:t>
            </a:r>
            <a:r>
              <a:rPr lang="fr-FR" dirty="0" smtClean="0">
                <a:solidFill>
                  <a:schemeClr val="accent2"/>
                </a:solidFill>
              </a:rPr>
              <a:t>ara-</a:t>
            </a:r>
            <a:r>
              <a:rPr lang="fr-FR" dirty="0" err="1" smtClean="0">
                <a:solidFill>
                  <a:schemeClr val="accent2"/>
                </a:solidFill>
              </a:rPr>
              <a:t>dalàna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  <a:r>
              <a:rPr lang="fr-FR" dirty="0" err="1" smtClean="0"/>
              <a:t>eo</a:t>
            </a:r>
            <a:r>
              <a:rPr lang="fr-FR" dirty="0" smtClean="0"/>
              <a:t> </a:t>
            </a:r>
            <a:r>
              <a:rPr lang="fr-FR" dirty="0" err="1" smtClean="0"/>
              <a:t>amin’ny</a:t>
            </a:r>
            <a:r>
              <a:rPr lang="fr-FR" dirty="0" smtClean="0"/>
              <a:t> </a:t>
            </a:r>
            <a:r>
              <a:rPr lang="fr-FR" dirty="0" err="1" smtClean="0"/>
              <a:t>olombelona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lang="fr-FR" dirty="0" smtClean="0">
                <a:solidFill>
                  <a:schemeClr val="accent2"/>
                </a:solidFill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R</a:t>
            </a:r>
            <a:r>
              <a:rPr lang="fr-FR" b="1" dirty="0" smtClean="0">
                <a:solidFill>
                  <a:schemeClr val="accent2"/>
                </a:solidFill>
              </a:rPr>
              <a:t>ARIN-TSAINA</a:t>
            </a:r>
            <a:r>
              <a:rPr dirty="0" smtClean="0"/>
              <a:t>. </a:t>
            </a:r>
            <a:r>
              <a:rPr dirty="0" err="1"/>
              <a:t>Mety</a:t>
            </a:r>
            <a:r>
              <a:rPr dirty="0"/>
              <a:t> </a:t>
            </a:r>
            <a:r>
              <a:rPr dirty="0" err="1"/>
              <a:t>hitranga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olona</a:t>
            </a:r>
            <a:r>
              <a:rPr dirty="0"/>
              <a:t> </a:t>
            </a:r>
            <a:r>
              <a:rPr dirty="0" err="1" smtClean="0"/>
              <a:t>rehetra</a:t>
            </a:r>
            <a:r>
              <a:rPr dirty="0" smtClean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fotoana</a:t>
            </a:r>
            <a:r>
              <a:rPr dirty="0"/>
              <a:t> </a:t>
            </a:r>
            <a:r>
              <a:rPr dirty="0" err="1" smtClean="0"/>
              <a:t>rehetra</a:t>
            </a:r>
            <a:r>
              <a:rPr dirty="0" smtClean="0"/>
              <a:t> </a:t>
            </a:r>
            <a:r>
              <a:rPr dirty="0" err="1" smtClean="0"/>
              <a:t>eo</a:t>
            </a:r>
            <a:r>
              <a:rPr dirty="0" smtClean="0"/>
              <a:t> </a:t>
            </a:r>
            <a:r>
              <a:rPr dirty="0" err="1" smtClean="0"/>
              <a:t>amin'ny</a:t>
            </a:r>
            <a:r>
              <a:rPr dirty="0" smtClean="0"/>
              <a:t> </a:t>
            </a:r>
            <a:r>
              <a:rPr dirty="0" err="1" smtClean="0"/>
              <a:t>fiainana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dirty="0" smtClean="0"/>
              <a:t>. </a:t>
            </a:r>
            <a:r>
              <a:rPr dirty="0" err="1"/>
              <a:t>Noho</a:t>
            </a:r>
            <a:r>
              <a:rPr dirty="0"/>
              <a:t> </a:t>
            </a:r>
            <a:r>
              <a:rPr dirty="0" err="1"/>
              <a:t>izany</a:t>
            </a:r>
            <a:r>
              <a:rPr dirty="0"/>
              <a:t>, </a:t>
            </a:r>
            <a:r>
              <a:rPr dirty="0" err="1"/>
              <a:t>tsara</a:t>
            </a:r>
            <a:r>
              <a:rPr dirty="0"/>
              <a:t> </a:t>
            </a:r>
            <a:r>
              <a:rPr dirty="0" err="1"/>
              <a:t>kokoa</a:t>
            </a:r>
            <a:r>
              <a:rPr dirty="0"/>
              <a:t> </a:t>
            </a:r>
            <a:r>
              <a:rPr lang="fr-FR" dirty="0" err="1" smtClean="0"/>
              <a:t>raha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2"/>
                </a:solidFill>
              </a:rPr>
              <a:t>FANTARINAO </a:t>
            </a:r>
            <a:r>
              <a:rPr lang="fr-FR" dirty="0" err="1" smtClean="0"/>
              <a:t>ny</a:t>
            </a:r>
            <a:r>
              <a:rPr lang="fr-FR" dirty="0" smtClean="0"/>
              <a:t> </a:t>
            </a:r>
            <a:r>
              <a:rPr lang="fr-FR" dirty="0" err="1" smtClean="0"/>
              <a:t>tokony</a:t>
            </a:r>
            <a:r>
              <a:rPr lang="fr-FR" dirty="0" smtClean="0"/>
              <a:t> </a:t>
            </a:r>
            <a:r>
              <a:rPr lang="fr-FR" dirty="0" err="1" smtClean="0"/>
              <a:t>atao</a:t>
            </a:r>
            <a:r>
              <a:rPr lang="fr-FR" dirty="0" smtClean="0"/>
              <a:t> </a:t>
            </a:r>
            <a:r>
              <a:rPr lang="fr-FR" dirty="0" err="1" smtClean="0"/>
              <a:t>hifehezana</a:t>
            </a:r>
            <a:r>
              <a:rPr dirty="0" smtClean="0"/>
              <a:t> </a:t>
            </a:r>
            <a:r>
              <a:rPr dirty="0" err="1"/>
              <a:t>azy</a:t>
            </a:r>
            <a:r>
              <a:rPr dirty="0"/>
              <a:t> </a:t>
            </a:r>
            <a:r>
              <a:rPr dirty="0" err="1"/>
              <a:t>tsara</a:t>
            </a:r>
            <a:r>
              <a:rPr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2233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082" y="398176"/>
            <a:ext cx="10432055" cy="975757"/>
          </a:xfrm>
        </p:spPr>
        <p:txBody>
          <a:bodyPr>
            <a:normAutofit/>
          </a:bodyPr>
          <a:lstStyle/>
          <a:p>
            <a:r>
              <a:rPr lang="fr-FR" dirty="0" smtClean="0"/>
              <a:t> FOMBA</a:t>
            </a:r>
            <a:r>
              <a:rPr dirty="0" smtClean="0"/>
              <a:t> </a:t>
            </a:r>
            <a:r>
              <a:rPr lang="fr-FR" dirty="0" smtClean="0"/>
              <a:t>HIFEHEZANA </a:t>
            </a:r>
            <a:r>
              <a:rPr lang="fr-FR" dirty="0" smtClean="0"/>
              <a:t>NY</a:t>
            </a:r>
            <a:r>
              <a:rPr lang="fr-FR" b="1" dirty="0" smtClean="0">
                <a:solidFill>
                  <a:srgbClr val="C00000"/>
                </a:solidFill>
              </a:rPr>
              <a:t> RARIN-TSAINA</a:t>
            </a:r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C5AEC2-1791-45CA-ABFE-3996C6BE6335}"/>
              </a:ext>
            </a:extLst>
          </p:cNvPr>
          <p:cNvSpPr txBox="1"/>
          <p:nvPr/>
        </p:nvSpPr>
        <p:spPr>
          <a:xfrm>
            <a:off x="617862" y="1674674"/>
            <a:ext cx="10960866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 sz="3200">
                <a:latin typeface="+mj-lt"/>
              </a:defRPr>
            </a:pPr>
            <a:r>
              <a:rPr dirty="0" err="1"/>
              <a:t>Tsarovy</a:t>
            </a:r>
            <a:r>
              <a:rPr dirty="0"/>
              <a:t> fa </a:t>
            </a:r>
            <a:r>
              <a:rPr lang="en-GB" sz="3600" dirty="0" err="1">
                <a:solidFill>
                  <a:srgbClr val="FF0000"/>
                </a:solidFill>
              </a:rPr>
              <a:t>ara-dalàna</a:t>
            </a:r>
            <a:r>
              <a:rPr lang="en-GB" sz="3600" dirty="0">
                <a:solidFill>
                  <a:srgbClr val="FF0000"/>
                </a:solidFill>
              </a:rPr>
              <a:t> </a:t>
            </a:r>
            <a:r>
              <a:rPr lang="en-GB" sz="3600" dirty="0"/>
              <a:t> </a:t>
            </a:r>
            <a:r>
              <a:rPr lang="en-GB" sz="3600" dirty="0" err="1"/>
              <a:t>eo</a:t>
            </a:r>
            <a:r>
              <a:rPr lang="en-GB" sz="3600" dirty="0"/>
              <a:t> </a:t>
            </a:r>
            <a:r>
              <a:rPr lang="en-GB" sz="3600" dirty="0" err="1"/>
              <a:t>amin’ny</a:t>
            </a:r>
            <a:r>
              <a:rPr lang="en-GB" sz="3600" dirty="0"/>
              <a:t> </a:t>
            </a:r>
            <a:r>
              <a:rPr lang="en-GB" sz="3600" dirty="0" err="1"/>
              <a:t>olona</a:t>
            </a:r>
            <a:r>
              <a:rPr lang="en-GB" sz="3600" dirty="0"/>
              <a:t> </a:t>
            </a:r>
            <a:r>
              <a:rPr dirty="0" err="1" smtClean="0"/>
              <a:t>ny</a:t>
            </a:r>
            <a:r>
              <a:rPr dirty="0" smtClean="0"/>
              <a:t> </a:t>
            </a:r>
            <a:r>
              <a:rPr lang="fr-FR" dirty="0" smtClean="0"/>
              <a:t>RARIN-TSAINA.</a:t>
            </a:r>
            <a:r>
              <a:rPr dirty="0" smtClean="0"/>
              <a:t> </a:t>
            </a:r>
            <a:r>
              <a:rPr dirty="0" err="1"/>
              <a:t>Mety</a:t>
            </a:r>
            <a:r>
              <a:rPr dirty="0"/>
              <a:t> </a:t>
            </a:r>
            <a:r>
              <a:rPr dirty="0" err="1"/>
              <a:t>hitranga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olona</a:t>
            </a:r>
            <a:r>
              <a:rPr dirty="0"/>
              <a:t> </a:t>
            </a:r>
            <a:r>
              <a:rPr dirty="0" err="1"/>
              <a:t>rehetra</a:t>
            </a:r>
            <a:r>
              <a:rPr dirty="0"/>
              <a:t> </a:t>
            </a:r>
            <a:r>
              <a:rPr dirty="0" err="1" smtClean="0"/>
              <a:t>amin'ny</a:t>
            </a:r>
            <a:r>
              <a:rPr dirty="0" smtClean="0"/>
              <a:t> </a:t>
            </a:r>
            <a:r>
              <a:rPr dirty="0" err="1"/>
              <a:t>fotoana</a:t>
            </a:r>
            <a:r>
              <a:rPr dirty="0"/>
              <a:t> </a:t>
            </a:r>
            <a:r>
              <a:rPr dirty="0" err="1" smtClean="0"/>
              <a:t>rehetra</a:t>
            </a:r>
            <a:r>
              <a:rPr lang="fr-FR" dirty="0" smtClean="0"/>
              <a:t> </a:t>
            </a:r>
            <a:r>
              <a:rPr dirty="0" err="1" smtClean="0"/>
              <a:t>eo</a:t>
            </a:r>
            <a:r>
              <a:rPr dirty="0" smtClean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 smtClean="0"/>
              <a:t>fiainana</a:t>
            </a:r>
            <a:r>
              <a:rPr lang="fr-FR" dirty="0" smtClean="0"/>
              <a:t> </a:t>
            </a:r>
            <a:r>
              <a:rPr lang="fr-FR" dirty="0" err="1" smtClean="0"/>
              <a:t>izany</a:t>
            </a:r>
            <a:r>
              <a:rPr dirty="0" smtClean="0"/>
              <a:t>. </a:t>
            </a:r>
            <a:endParaRPr dirty="0"/>
          </a:p>
          <a:p>
            <a:endParaRPr lang="en-US" dirty="0">
              <a:latin typeface="+mj-lt"/>
            </a:endParaRPr>
          </a:p>
          <a:p>
            <a:pPr>
              <a:defRPr sz="3200">
                <a:latin typeface="+mj-lt"/>
              </a:defRPr>
            </a:pPr>
            <a:r>
              <a:rPr dirty="0" err="1"/>
              <a:t>Saingy</a:t>
            </a:r>
            <a:r>
              <a:rPr dirty="0"/>
              <a:t> </a:t>
            </a:r>
            <a:r>
              <a:rPr lang="en-GB" dirty="0" err="1" smtClean="0"/>
              <a:t>tokony</a:t>
            </a:r>
            <a:r>
              <a:rPr lang="en-GB" dirty="0" smtClean="0"/>
              <a:t> </a:t>
            </a:r>
            <a:r>
              <a:rPr lang="en-GB" dirty="0" err="1" smtClean="0"/>
              <a:t>ho</a:t>
            </a:r>
            <a:r>
              <a:rPr dirty="0" smtClean="0"/>
              <a:t> </a:t>
            </a:r>
            <a:r>
              <a:rPr lang="fr-FR" dirty="0" smtClean="0">
                <a:solidFill>
                  <a:srgbClr val="C00000"/>
                </a:solidFill>
              </a:rPr>
              <a:t>FANTARINAO</a:t>
            </a:r>
            <a:r>
              <a:rPr dirty="0" smtClean="0"/>
              <a:t> </a:t>
            </a:r>
            <a:r>
              <a:rPr lang="fr-FR" dirty="0" err="1" smtClean="0"/>
              <a:t>ireo</a:t>
            </a:r>
            <a:r>
              <a:rPr dirty="0" smtClean="0"/>
              <a:t> </a:t>
            </a:r>
            <a:r>
              <a:rPr dirty="0" err="1"/>
              <a:t>soritr'aretina</a:t>
            </a:r>
            <a:r>
              <a:rPr dirty="0"/>
              <a:t> </a:t>
            </a:r>
            <a:r>
              <a:rPr lang="en-GB" dirty="0" err="1" smtClean="0"/>
              <a:t>ka</a:t>
            </a:r>
            <a:r>
              <a:rPr lang="en-GB" dirty="0" smtClean="0"/>
              <a:t> </a:t>
            </a:r>
            <a:r>
              <a:rPr lang="en-GB" dirty="0" err="1" smtClean="0"/>
              <a:t>mila</a:t>
            </a:r>
            <a:r>
              <a:rPr lang="en-GB" dirty="0" smtClean="0"/>
              <a:t> </a:t>
            </a:r>
            <a:r>
              <a:rPr lang="en-GB" dirty="0" err="1" smtClean="0"/>
              <a:t>hainao</a:t>
            </a:r>
            <a:r>
              <a:rPr lang="en-GB" dirty="0" smtClean="0"/>
              <a:t> </a:t>
            </a:r>
            <a:r>
              <a:rPr lang="en-GB" dirty="0" err="1" smtClean="0"/>
              <a:t>tsara</a:t>
            </a:r>
            <a:r>
              <a:rPr lang="en-GB" dirty="0" smtClean="0"/>
              <a:t> </a:t>
            </a:r>
            <a:r>
              <a:rPr lang="en-GB" dirty="0" err="1" smtClean="0"/>
              <a:t>ny</a:t>
            </a:r>
            <a:r>
              <a:rPr dirty="0" smtClean="0">
                <a:solidFill>
                  <a:srgbClr val="C00000"/>
                </a:solidFill>
              </a:rPr>
              <a:t> </a:t>
            </a:r>
            <a:r>
              <a:rPr lang="fr-FR" dirty="0" smtClean="0">
                <a:solidFill>
                  <a:srgbClr val="C00000"/>
                </a:solidFill>
              </a:rPr>
              <a:t>MANAVAKA </a:t>
            </a:r>
            <a:r>
              <a:rPr lang="fr-FR" dirty="0" err="1" smtClean="0">
                <a:solidFill>
                  <a:srgbClr val="C00000"/>
                </a:solidFill>
              </a:rPr>
              <a:t>azy</a:t>
            </a:r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en-GB" dirty="0" err="1" smtClean="0"/>
              <a:t>arakaraka</a:t>
            </a:r>
            <a:r>
              <a:rPr dirty="0" smtClean="0"/>
              <a:t> </a:t>
            </a:r>
            <a:r>
              <a:rPr lang="en-GB" dirty="0" err="1" smtClean="0"/>
              <a:t>izay</a:t>
            </a:r>
            <a:r>
              <a:rPr lang="en-GB" dirty="0" smtClean="0"/>
              <a:t> </a:t>
            </a:r>
            <a:r>
              <a:rPr lang="en-GB" dirty="0" err="1" smtClean="0"/>
              <a:t>zavatra</a:t>
            </a:r>
            <a:r>
              <a:rPr lang="en-GB" dirty="0" smtClean="0"/>
              <a:t> </a:t>
            </a:r>
            <a:r>
              <a:rPr lang="en-GB" dirty="0" err="1" smtClean="0"/>
              <a:t>tsapanao</a:t>
            </a:r>
            <a:r>
              <a:rPr lang="fr-FR" dirty="0" smtClean="0"/>
              <a:t> </a:t>
            </a:r>
            <a:r>
              <a:rPr lang="fr-FR" dirty="0" smtClean="0"/>
              <a:t>ara-b</a:t>
            </a:r>
            <a:r>
              <a:rPr dirty="0" err="1" smtClean="0"/>
              <a:t>atana</a:t>
            </a:r>
            <a:r>
              <a:rPr dirty="0" smtClean="0"/>
              <a:t> </a:t>
            </a:r>
            <a:r>
              <a:rPr dirty="0" err="1"/>
              <a:t>sy</a:t>
            </a:r>
            <a:r>
              <a:rPr dirty="0"/>
              <a:t> </a:t>
            </a:r>
            <a:r>
              <a:rPr dirty="0" err="1"/>
              <a:t>ara-pihetseham-po</a:t>
            </a:r>
            <a:r>
              <a:rPr dirty="0"/>
              <a:t> </a:t>
            </a:r>
            <a:r>
              <a:rPr dirty="0" err="1"/>
              <a:t>ary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 smtClean="0"/>
              <a:t>fiovana</a:t>
            </a:r>
            <a:r>
              <a:rPr lang="en-GB" dirty="0"/>
              <a:t> </a:t>
            </a:r>
            <a:r>
              <a:rPr lang="en-GB" dirty="0" err="1" smtClean="0"/>
              <a:t>miseho</a:t>
            </a:r>
            <a:r>
              <a:rPr lang="en-GB" dirty="0" smtClean="0"/>
              <a:t> </a:t>
            </a:r>
            <a:r>
              <a:rPr dirty="0" err="1" smtClean="0"/>
              <a:t>mandritra</a:t>
            </a:r>
            <a:r>
              <a:rPr dirty="0" smtClean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fotoana</a:t>
            </a:r>
            <a:r>
              <a:rPr dirty="0"/>
              <a:t> </a:t>
            </a:r>
            <a:r>
              <a:rPr dirty="0" err="1" smtClean="0"/>
              <a:t>mety</a:t>
            </a:r>
            <a:r>
              <a:rPr lang="fr-FR" dirty="0" smtClean="0"/>
              <a:t> </a:t>
            </a:r>
            <a:r>
              <a:rPr lang="fr-FR" dirty="0" err="1" smtClean="0"/>
              <a:t>hitrangan’izany</a:t>
            </a:r>
            <a:r>
              <a:rPr lang="fr-FR" dirty="0" smtClean="0"/>
              <a:t> </a:t>
            </a:r>
            <a:r>
              <a:rPr lang="fr-FR" dirty="0" err="1" smtClean="0"/>
              <a:t>ianao</a:t>
            </a:r>
            <a:r>
              <a:rPr dirty="0" smtClean="0"/>
              <a:t>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8348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8674" y="758410"/>
            <a:ext cx="11016867" cy="1489888"/>
          </a:xfrm>
        </p:spPr>
        <p:txBody>
          <a:bodyPr>
            <a:normAutofit fontScale="90000"/>
          </a:bodyPr>
          <a:lstStyle/>
          <a:p>
            <a:pPr algn="l">
              <a:defRPr sz="2800"/>
            </a:pPr>
            <a:r>
              <a:rPr sz="2400" dirty="0" err="1"/>
              <a:t>Samy</a:t>
            </a:r>
            <a:r>
              <a:rPr sz="2400" dirty="0"/>
              <a:t> </a:t>
            </a:r>
            <a:r>
              <a:rPr sz="2400" dirty="0" err="1"/>
              <a:t>manana</a:t>
            </a:r>
            <a:r>
              <a:rPr sz="2400" dirty="0"/>
              <a:t> </a:t>
            </a:r>
            <a:r>
              <a:rPr sz="2400" dirty="0" err="1"/>
              <a:t>ny</a:t>
            </a:r>
            <a:r>
              <a:rPr sz="2400" dirty="0"/>
              <a:t> </a:t>
            </a:r>
            <a:r>
              <a:rPr sz="2400" dirty="0" err="1"/>
              <a:t>fomba</a:t>
            </a:r>
            <a:r>
              <a:rPr sz="2400" dirty="0"/>
              <a:t> </a:t>
            </a:r>
            <a:r>
              <a:rPr sz="2400" dirty="0" err="1"/>
              <a:t>fiatrehana</a:t>
            </a:r>
            <a:r>
              <a:rPr sz="2400" dirty="0"/>
              <a:t> </a:t>
            </a:r>
            <a:r>
              <a:rPr sz="2400" dirty="0" err="1"/>
              <a:t>ny</a:t>
            </a:r>
            <a:r>
              <a:rPr sz="2400" dirty="0"/>
              <a:t> </a:t>
            </a:r>
            <a:r>
              <a:rPr lang="fr-FR" sz="2400" dirty="0" smtClean="0"/>
              <a:t>RAR</a:t>
            </a:r>
            <a:r>
              <a:rPr sz="2400" dirty="0" smtClean="0"/>
              <a:t>in-</a:t>
            </a:r>
            <a:r>
              <a:rPr sz="2400" dirty="0" err="1" smtClean="0"/>
              <a:t>tsaina</a:t>
            </a:r>
            <a:r>
              <a:rPr sz="2400" dirty="0" smtClean="0"/>
              <a:t> </a:t>
            </a:r>
            <a:r>
              <a:rPr sz="2400" dirty="0" err="1"/>
              <a:t>ny</a:t>
            </a:r>
            <a:r>
              <a:rPr sz="2400" dirty="0"/>
              <a:t> </a:t>
            </a:r>
            <a:r>
              <a:rPr sz="2400" dirty="0" err="1"/>
              <a:t>tsirairay</a:t>
            </a:r>
            <a:r>
              <a:rPr sz="2400" dirty="0"/>
              <a:t>. </a:t>
            </a:r>
            <a:r>
              <a:rPr sz="2400" dirty="0" err="1"/>
              <a:t>Noho</a:t>
            </a:r>
            <a:r>
              <a:rPr sz="2400" dirty="0"/>
              <a:t> </a:t>
            </a:r>
            <a:r>
              <a:rPr sz="2400" dirty="0" err="1"/>
              <a:t>izany</a:t>
            </a:r>
            <a:r>
              <a:rPr sz="2400" dirty="0"/>
              <a:t>, </a:t>
            </a:r>
            <a:r>
              <a:rPr lang="fr-FR" sz="2400" dirty="0" smtClean="0"/>
              <a:t>MI</a:t>
            </a:r>
            <a:r>
              <a:rPr sz="2400" dirty="0" err="1" smtClean="0"/>
              <a:t>alohan'ny</a:t>
            </a:r>
            <a:r>
              <a:rPr sz="2400" dirty="0" smtClean="0"/>
              <a:t> </a:t>
            </a:r>
            <a:r>
              <a:rPr lang="fr-FR" sz="2400" dirty="0" err="1" smtClean="0"/>
              <a:t>HanantonaNA</a:t>
            </a:r>
            <a:r>
              <a:rPr lang="fr-FR" sz="2400" dirty="0" smtClean="0"/>
              <a:t> MPITSABO </a:t>
            </a:r>
            <a:r>
              <a:rPr sz="2400" dirty="0" err="1" smtClean="0"/>
              <a:t>dia</a:t>
            </a:r>
            <a:r>
              <a:rPr sz="2400" dirty="0" smtClean="0"/>
              <a:t> </a:t>
            </a:r>
            <a:r>
              <a:rPr sz="2400" dirty="0" err="1"/>
              <a:t>tsara</a:t>
            </a:r>
            <a:r>
              <a:rPr sz="2400" dirty="0"/>
              <a:t> </a:t>
            </a:r>
            <a:r>
              <a:rPr sz="2400" dirty="0" err="1"/>
              <a:t>kokoa</a:t>
            </a:r>
            <a:r>
              <a:rPr sz="2400" dirty="0"/>
              <a:t> </a:t>
            </a:r>
            <a:r>
              <a:rPr lang="fr-FR" sz="2400" dirty="0" smtClean="0"/>
              <a:t> RAHA IANAO IHANY ALOHA </a:t>
            </a:r>
            <a:r>
              <a:rPr sz="2400" dirty="0" smtClean="0"/>
              <a:t>n</a:t>
            </a:r>
            <a:r>
              <a:rPr lang="fr-FR" sz="2400" dirty="0" smtClean="0"/>
              <a:t>O</a:t>
            </a:r>
            <a:r>
              <a:rPr sz="2400" dirty="0" smtClean="0"/>
              <a:t> mi</a:t>
            </a:r>
            <a:r>
              <a:rPr lang="fr-FR" sz="2400" dirty="0" smtClean="0"/>
              <a:t>EZAKA MAMAHA </a:t>
            </a:r>
            <a:r>
              <a:rPr sz="2400" dirty="0" err="1" smtClean="0"/>
              <a:t>ireo</a:t>
            </a:r>
            <a:r>
              <a:rPr sz="2400" dirty="0" smtClean="0"/>
              <a:t> </a:t>
            </a:r>
            <a:r>
              <a:rPr sz="2400" dirty="0" err="1"/>
              <a:t>olana</a:t>
            </a:r>
            <a:r>
              <a:rPr sz="2400" dirty="0"/>
              <a:t> </a:t>
            </a:r>
            <a:r>
              <a:rPr sz="2400" dirty="0" err="1"/>
              <a:t>ireo</a:t>
            </a:r>
            <a:r>
              <a:rPr sz="2400" dirty="0"/>
              <a:t>. 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err="1" smtClean="0"/>
              <a:t>Ireo</a:t>
            </a:r>
            <a:r>
              <a:rPr lang="en-US" sz="2400" dirty="0" smtClean="0"/>
              <a:t> </a:t>
            </a:r>
            <a:r>
              <a:rPr sz="2400" dirty="0" err="1" smtClean="0"/>
              <a:t>Zavatra</a:t>
            </a:r>
            <a:r>
              <a:rPr sz="2400" dirty="0" smtClean="0"/>
              <a:t> </a:t>
            </a:r>
            <a:r>
              <a:rPr sz="2400" dirty="0" err="1"/>
              <a:t>vitsivitsy</a:t>
            </a:r>
            <a:r>
              <a:rPr sz="2400" dirty="0"/>
              <a:t> </a:t>
            </a:r>
            <a:r>
              <a:rPr sz="2400" dirty="0" err="1"/>
              <a:t>azonao</a:t>
            </a:r>
            <a:r>
              <a:rPr sz="2400" dirty="0"/>
              <a:t> </a:t>
            </a:r>
            <a:r>
              <a:rPr sz="2400" b="1" dirty="0" err="1" smtClean="0">
                <a:solidFill>
                  <a:schemeClr val="bg1"/>
                </a:solidFill>
              </a:rPr>
              <a:t>arah</a:t>
            </a:r>
            <a:r>
              <a:rPr lang="fr-FR" sz="2400" dirty="0" err="1">
                <a:solidFill>
                  <a:schemeClr val="bg1"/>
                </a:solidFill>
              </a:rPr>
              <a:t>i</a:t>
            </a:r>
            <a:r>
              <a:rPr lang="fr-FR" sz="2400" b="1" dirty="0" err="1" smtClean="0">
                <a:solidFill>
                  <a:schemeClr val="bg1"/>
                </a:solidFill>
              </a:rPr>
              <a:t>NA</a:t>
            </a:r>
            <a:r>
              <a:rPr lang="fr-FR" sz="2400" b="1" dirty="0" smtClean="0">
                <a:solidFill>
                  <a:schemeClr val="bg1"/>
                </a:solidFill>
              </a:rPr>
              <a:t> </a:t>
            </a:r>
            <a:r>
              <a:rPr lang="fr-FR" sz="2400" dirty="0">
                <a:solidFill>
                  <a:srgbClr val="C00000"/>
                </a:solidFill>
              </a:rPr>
              <a:t>H</a:t>
            </a:r>
            <a:r>
              <a:rPr sz="2400" b="1" dirty="0" err="1" smtClean="0">
                <a:solidFill>
                  <a:srgbClr val="C00000"/>
                </a:solidFill>
              </a:rPr>
              <a:t>iatrehana</a:t>
            </a:r>
            <a:r>
              <a:rPr sz="2400" b="1" dirty="0" smtClean="0">
                <a:solidFill>
                  <a:srgbClr val="C00000"/>
                </a:solidFill>
              </a:rPr>
              <a:t> </a:t>
            </a:r>
            <a:r>
              <a:rPr sz="2400" b="1" dirty="0" err="1">
                <a:solidFill>
                  <a:srgbClr val="C00000"/>
                </a:solidFill>
              </a:rPr>
              <a:t>ny</a:t>
            </a:r>
            <a:r>
              <a:rPr sz="2400" b="1" dirty="0">
                <a:solidFill>
                  <a:srgbClr val="C00000"/>
                </a:solidFill>
              </a:rPr>
              <a:t> </a:t>
            </a:r>
            <a:r>
              <a:rPr lang="fr-FR" sz="2400" dirty="0" smtClean="0">
                <a:solidFill>
                  <a:srgbClr val="C00000"/>
                </a:solidFill>
              </a:rPr>
              <a:t>RARIN-TSAINA</a:t>
            </a:r>
            <a:r>
              <a:rPr sz="2400" dirty="0" smtClean="0"/>
              <a:t>:</a:t>
            </a:r>
            <a:endParaRPr lang="en-US" sz="24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2ACEB79-994D-483C-A579-1D6B1C0684F7}"/>
              </a:ext>
            </a:extLst>
          </p:cNvPr>
          <p:cNvSpPr txBox="1">
            <a:spLocks/>
          </p:cNvSpPr>
          <p:nvPr/>
        </p:nvSpPr>
        <p:spPr>
          <a:xfrm>
            <a:off x="761081" y="165068"/>
            <a:ext cx="10432055" cy="593342"/>
          </a:xfrm>
          <a:prstGeom prst="rect">
            <a:avLst/>
          </a:prstGeom>
        </p:spPr>
        <p:txBody>
          <a:bodyPr vert="horz" lIns="91440" tIns="45720" rIns="91440" bIns="4572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 sz="3600"/>
            </a:pPr>
            <a:r>
              <a:rPr lang="fr-FR" sz="3600" dirty="0" smtClean="0"/>
              <a:t>FIFEHEZANA </a:t>
            </a:r>
            <a:r>
              <a:rPr lang="fr-FR" sz="3600" dirty="0" smtClean="0"/>
              <a:t>NY </a:t>
            </a:r>
            <a:r>
              <a:rPr lang="fr-FR" sz="3600" b="1" dirty="0" smtClean="0">
                <a:solidFill>
                  <a:srgbClr val="C00000"/>
                </a:solidFill>
              </a:rPr>
              <a:t>RARIN-TSAINA</a:t>
            </a:r>
            <a:r>
              <a:rPr sz="3600" dirty="0" smtClean="0"/>
              <a:t> </a:t>
            </a:r>
            <a:endParaRPr sz="3600" dirty="0"/>
          </a:p>
        </p:txBody>
      </p:sp>
      <p:sp>
        <p:nvSpPr>
          <p:cNvPr id="6" name="Content Placeholder 10">
            <a:extLst>
              <a:ext uri="{FF2B5EF4-FFF2-40B4-BE49-F238E27FC236}">
                <a16:creationId xmlns:a16="http://schemas.microsoft.com/office/drawing/2014/main" id="{BF017446-0529-459C-A9DE-D9260C5A384C}"/>
              </a:ext>
            </a:extLst>
          </p:cNvPr>
          <p:cNvSpPr txBox="1">
            <a:spLocks/>
          </p:cNvSpPr>
          <p:nvPr/>
        </p:nvSpPr>
        <p:spPr>
          <a:xfrm>
            <a:off x="915317" y="2254978"/>
            <a:ext cx="11016867" cy="4362390"/>
          </a:xfrm>
          <a:prstGeom prst="rect">
            <a:avLst/>
          </a:prstGeom>
        </p:spPr>
        <p:txBody>
          <a:bodyPr vert="horz" lIns="91440" tIns="45720" rIns="91440" bIns="4572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err="1"/>
              <a:t>Mifantoha</a:t>
            </a:r>
            <a:r>
              <a:rPr dirty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asanao</a:t>
            </a:r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err="1"/>
              <a:t>Mialà</a:t>
            </a:r>
            <a:r>
              <a:rPr dirty="0"/>
              <a:t> </a:t>
            </a:r>
            <a:r>
              <a:rPr dirty="0" err="1"/>
              <a:t>sasatra</a:t>
            </a:r>
            <a:r>
              <a:rPr dirty="0"/>
              <a:t> </a:t>
            </a:r>
            <a:r>
              <a:rPr dirty="0" err="1"/>
              <a:t>kely</a:t>
            </a:r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lang="en-GB" dirty="0" err="1" smtClean="0"/>
              <a:t>Resaho</a:t>
            </a:r>
            <a:r>
              <a:rPr dirty="0" smtClean="0"/>
              <a:t> </a:t>
            </a:r>
            <a:r>
              <a:rPr dirty="0" err="1"/>
              <a:t>amin'ny</a:t>
            </a:r>
            <a:r>
              <a:rPr dirty="0"/>
              <a:t> </a:t>
            </a:r>
            <a:r>
              <a:rPr dirty="0" err="1"/>
              <a:t>olona</a:t>
            </a:r>
            <a:r>
              <a:rPr dirty="0"/>
              <a:t> </a:t>
            </a:r>
            <a:r>
              <a:rPr dirty="0" err="1"/>
              <a:t>atokisanao</a:t>
            </a:r>
            <a:r>
              <a:rPr dirty="0"/>
              <a:t>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adin-tsainao</a:t>
            </a:r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err="1"/>
              <a:t>Manaova</a:t>
            </a:r>
            <a:r>
              <a:rPr dirty="0"/>
              <a:t> </a:t>
            </a:r>
            <a:r>
              <a:rPr dirty="0" err="1"/>
              <a:t>fanazaran-tena</a:t>
            </a:r>
            <a:r>
              <a:rPr dirty="0"/>
              <a:t> </a:t>
            </a:r>
            <a:r>
              <a:rPr dirty="0" err="1" smtClean="0"/>
              <a:t>ara-batana</a:t>
            </a:r>
            <a:r>
              <a:rPr lang="fr-FR" dirty="0"/>
              <a:t> </a:t>
            </a:r>
            <a:r>
              <a:rPr dirty="0" smtClean="0"/>
              <a:t>toy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mandeha</a:t>
            </a:r>
            <a:r>
              <a:rPr dirty="0"/>
              <a:t> an-</a:t>
            </a:r>
            <a:r>
              <a:rPr dirty="0" err="1"/>
              <a:t>tongotra</a:t>
            </a:r>
            <a:r>
              <a:rPr dirty="0"/>
              <a:t>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err="1"/>
              <a:t>Henoy</a:t>
            </a:r>
            <a:r>
              <a:rPr dirty="0"/>
              <a:t>/</a:t>
            </a:r>
            <a:r>
              <a:rPr dirty="0" err="1"/>
              <a:t>jereo</a:t>
            </a:r>
            <a:r>
              <a:rPr dirty="0"/>
              <a:t> </a:t>
            </a:r>
            <a:r>
              <a:rPr dirty="0" err="1"/>
              <a:t>izay</a:t>
            </a:r>
            <a:r>
              <a:rPr dirty="0"/>
              <a:t> </a:t>
            </a:r>
            <a:r>
              <a:rPr lang="fr-FR" dirty="0" err="1" smtClean="0"/>
              <a:t>zavatra</a:t>
            </a:r>
            <a:r>
              <a:rPr lang="fr-FR" dirty="0" smtClean="0"/>
              <a:t> </a:t>
            </a:r>
            <a:r>
              <a:rPr dirty="0" err="1" smtClean="0"/>
              <a:t>tianao</a:t>
            </a:r>
            <a:r>
              <a:rPr dirty="0" smtClean="0"/>
              <a:t> </a:t>
            </a:r>
            <a:r>
              <a:rPr dirty="0" err="1"/>
              <a:t>indrindra</a:t>
            </a:r>
            <a:r>
              <a:rPr dirty="0"/>
              <a:t> </a:t>
            </a:r>
            <a:r>
              <a:rPr lang="fr-FR" dirty="0" err="1" smtClean="0"/>
              <a:t>toy</a:t>
            </a:r>
            <a:r>
              <a:rPr lang="fr-FR" dirty="0" smtClean="0"/>
              <a:t> </a:t>
            </a:r>
            <a:r>
              <a:rPr lang="fr-FR" dirty="0" err="1" smtClean="0"/>
              <a:t>ny</a:t>
            </a:r>
            <a:r>
              <a:rPr dirty="0" smtClean="0"/>
              <a:t> </a:t>
            </a:r>
            <a:r>
              <a:rPr dirty="0" err="1"/>
              <a:t>mozika</a:t>
            </a:r>
            <a:r>
              <a:rPr dirty="0"/>
              <a:t>, </a:t>
            </a:r>
            <a:r>
              <a:rPr dirty="0" err="1"/>
              <a:t>tononkalo</a:t>
            </a:r>
            <a:r>
              <a:rPr dirty="0"/>
              <a:t>, </a:t>
            </a:r>
            <a:r>
              <a:rPr dirty="0" err="1"/>
              <a:t>hatsikana</a:t>
            </a:r>
            <a:r>
              <a:rPr dirty="0"/>
              <a:t>, </a:t>
            </a:r>
            <a:r>
              <a:rPr dirty="0" err="1"/>
              <a:t>sarimihetsika</a:t>
            </a:r>
            <a:r>
              <a:rPr dirty="0"/>
              <a:t>, </a:t>
            </a:r>
            <a:r>
              <a:rPr dirty="0" err="1"/>
              <a:t>tantara</a:t>
            </a:r>
            <a:r>
              <a:rPr dirty="0"/>
              <a:t> an-</a:t>
            </a:r>
            <a:r>
              <a:rPr dirty="0" err="1"/>
              <a:t>tsehatra</a:t>
            </a:r>
            <a:r>
              <a:rPr dirty="0"/>
              <a:t> </a:t>
            </a:r>
            <a:r>
              <a:rPr dirty="0" err="1"/>
              <a:t>sns</a:t>
            </a:r>
            <a:r>
              <a:rPr dirty="0"/>
              <a:t>. </a:t>
            </a:r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smtClean="0"/>
              <a:t>M</a:t>
            </a:r>
            <a:r>
              <a:rPr lang="fr-FR" dirty="0" err="1" smtClean="0"/>
              <a:t>anaova</a:t>
            </a:r>
            <a:r>
              <a:rPr lang="fr-FR" dirty="0" smtClean="0"/>
              <a:t> </a:t>
            </a:r>
            <a:r>
              <a:rPr lang="fr-FR" dirty="0" err="1" smtClean="0"/>
              <a:t>antso</a:t>
            </a:r>
            <a:r>
              <a:rPr lang="fr-FR" dirty="0" smtClean="0"/>
              <a:t> </a:t>
            </a:r>
            <a:r>
              <a:rPr lang="fr-FR" dirty="0" smtClean="0"/>
              <a:t>an-</a:t>
            </a:r>
            <a:r>
              <a:rPr lang="fr-FR" dirty="0" err="1" smtClean="0"/>
              <a:t>tariby</a:t>
            </a:r>
            <a:r>
              <a:rPr lang="fr-FR" dirty="0" smtClean="0"/>
              <a:t> </a:t>
            </a:r>
            <a:r>
              <a:rPr lang="fr-FR" dirty="0" err="1" smtClean="0"/>
              <a:t>ary</a:t>
            </a:r>
            <a:r>
              <a:rPr lang="fr-FR" dirty="0" smtClean="0"/>
              <a:t> </a:t>
            </a:r>
            <a:r>
              <a:rPr dirty="0" err="1" smtClean="0"/>
              <a:t>miresaha</a:t>
            </a:r>
            <a:r>
              <a:rPr lang="fr-FR" dirty="0" smtClean="0"/>
              <a:t> </a:t>
            </a:r>
            <a:r>
              <a:rPr lang="fr-FR" dirty="0" err="1" smtClean="0"/>
              <a:t>amin’olona</a:t>
            </a:r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lang="fr-FR" dirty="0" err="1" smtClean="0"/>
              <a:t>Andrahoy</a:t>
            </a:r>
            <a:r>
              <a:rPr dirty="0" smtClean="0"/>
              <a:t> </a:t>
            </a:r>
            <a:r>
              <a:rPr lang="en-GB" dirty="0" err="1" smtClean="0"/>
              <a:t>izay</a:t>
            </a:r>
            <a:r>
              <a:rPr dirty="0" smtClean="0"/>
              <a:t> </a:t>
            </a:r>
            <a:r>
              <a:rPr dirty="0" err="1"/>
              <a:t>sakafo</a:t>
            </a:r>
            <a:r>
              <a:rPr dirty="0"/>
              <a:t> </a:t>
            </a:r>
            <a:r>
              <a:rPr dirty="0" err="1"/>
              <a:t>tianao</a:t>
            </a:r>
            <a:r>
              <a:rPr dirty="0"/>
              <a:t> </a:t>
            </a:r>
            <a:r>
              <a:rPr dirty="0" err="1"/>
              <a:t>indrindra</a:t>
            </a:r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err="1"/>
              <a:t>Mandroa</a:t>
            </a:r>
            <a:r>
              <a:rPr dirty="0"/>
              <a:t> </a:t>
            </a:r>
            <a:r>
              <a:rPr dirty="0" err="1"/>
              <a:t>tsara</a:t>
            </a:r>
            <a:endParaRPr dirty="0"/>
          </a:p>
          <a:p>
            <a:pPr marL="342900" indent="-342900" algn="l">
              <a:buFont typeface="Arial" panose="020B0604020202020204" pitchFamily="34" charset="0"/>
              <a:buChar char="•"/>
              <a:defRPr>
                <a:latin typeface="+mj-lt"/>
              </a:defRPr>
            </a:pPr>
            <a:r>
              <a:rPr dirty="0" err="1"/>
              <a:t>Mivavaha</a:t>
            </a:r>
            <a:r>
              <a:rPr dirty="0"/>
              <a:t> </a:t>
            </a:r>
            <a:r>
              <a:rPr dirty="0" err="1"/>
              <a:t>mba</a:t>
            </a:r>
            <a:r>
              <a:rPr dirty="0"/>
              <a:t> ho tony </a:t>
            </a:r>
            <a:r>
              <a:rPr dirty="0" err="1"/>
              <a:t>ny</a:t>
            </a:r>
            <a:r>
              <a:rPr dirty="0"/>
              <a:t> </a:t>
            </a:r>
            <a:r>
              <a:rPr dirty="0" err="1"/>
              <a:t>sainao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168216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3813</TotalTime>
  <Words>1091</Words>
  <Application>Microsoft Office PowerPoint</Application>
  <PresentationFormat>Grand écran</PresentationFormat>
  <Paragraphs>128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29" baseType="lpstr">
      <vt:lpstr>Arial</vt:lpstr>
      <vt:lpstr>Corbel</vt:lpstr>
      <vt:lpstr>Basis</vt:lpstr>
      <vt:lpstr>Fahasalamana ara-tsain'ny mpiasa mpifindra monina</vt:lpstr>
      <vt:lpstr>EO ANILANAO izahay  hihaino ny fanaintainanao sy hanohana anao HATRANY</vt:lpstr>
      <vt:lpstr>Araho ARY ITY FAMELABELARANA ITY "hamantaranaO” ny toe-pahasalaman‘ny sainao  ary HAHALALANAO "izay tokony Hatao" mba ho salama SY HANDRY SAINA lalandava ianao </vt:lpstr>
      <vt:lpstr> “NY ADIN-TSAINA” / “NY rarin-tsainA” </vt:lpstr>
      <vt:lpstr>Maro ny antony mahatonga ny "rarin-tsaina” .</vt:lpstr>
      <vt:lpstr>Présentation PowerPoint</vt:lpstr>
      <vt:lpstr>Ireto avy ny soritr'aretina ara-pihetseham-po:</vt:lpstr>
      <vt:lpstr> FOMBA HIFEHEZANA NY RARIN-TSAINA</vt:lpstr>
      <vt:lpstr>Samy manana ny fomba fiatrehana ny RARin-tsaina ny tsirairay. Noho izany, MIalohan'ny HanantonaNA MPITSABO dia tsara kokoa  RAHA IANAO IHANY ALOHA nO miEZAKA MAMAHA ireo olana ireo.   Ireo Zavatra vitsivitsy azonao arahiNA Hiatrehana ny RARIN-TSAINA:</vt:lpstr>
      <vt:lpstr> NY haketrahana'  </vt:lpstr>
      <vt:lpstr>Ireto avy NY FAMBARA hamantarana ny haketrahana an-kapobeny :</vt:lpstr>
      <vt:lpstr>Présentation PowerPoint</vt:lpstr>
      <vt:lpstr>Fomba hifehezana ny haketrahana</vt:lpstr>
      <vt:lpstr> 'TEbiteby'  </vt:lpstr>
      <vt:lpstr>ireTo AVY  IREO  FAMBARA MANONDRO NY “tebiteby"  amin’ny ankapobeny:</vt:lpstr>
      <vt:lpstr>Ny tokony atao amin’ny TEBITEBY</vt:lpstr>
      <vt:lpstr>Fikarakaran-tena</vt:lpstr>
      <vt:lpstr>Présentation PowerPoint</vt:lpstr>
      <vt:lpstr>Présentation PowerPoint</vt:lpstr>
      <vt:lpstr>  Ataovy izay mety amin’ny tenanao  Zarao ny enta-mavesatrao  Zarao ny hafalianao  Tsy irery akory ianao</vt:lpstr>
      <vt:lpstr>Présentation PowerPoint</vt:lpstr>
      <vt:lpstr>Ho an'ny mpiasa avy any BangladeSY</vt:lpstr>
      <vt:lpstr>Ho an'ny mpiasa avy any Madagasikara</vt:lpstr>
      <vt:lpstr>RAHA MITENY FRANTSAY NA KREOLA IANAO</vt:lpstr>
      <vt:lpstr>Fanampiny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Stress</dc:title>
  <dc:creator>Ruchi Sravasti</dc:creator>
  <cp:lastModifiedBy>Bellarmin</cp:lastModifiedBy>
  <cp:revision>114</cp:revision>
  <dcterms:created xsi:type="dcterms:W3CDTF">2022-05-12T04:34:09Z</dcterms:created>
  <dcterms:modified xsi:type="dcterms:W3CDTF">2022-05-27T21:27:04Z</dcterms:modified>
</cp:coreProperties>
</file>