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74" r:id="rId3"/>
    <p:sldId id="275" r:id="rId4"/>
    <p:sldId id="273" r:id="rId5"/>
    <p:sldId id="276" r:id="rId6"/>
    <p:sldId id="257" r:id="rId7"/>
    <p:sldId id="258" r:id="rId8"/>
    <p:sldId id="277" r:id="rId9"/>
    <p:sldId id="259" r:id="rId10"/>
    <p:sldId id="285" r:id="rId11"/>
    <p:sldId id="261" r:id="rId12"/>
    <p:sldId id="263" r:id="rId13"/>
    <p:sldId id="264" r:id="rId14"/>
    <p:sldId id="286" r:id="rId15"/>
    <p:sldId id="265" r:id="rId16"/>
    <p:sldId id="267" r:id="rId17"/>
    <p:sldId id="284" r:id="rId18"/>
    <p:sldId id="279" r:id="rId19"/>
    <p:sldId id="270" r:id="rId20"/>
    <p:sldId id="281" r:id="rId21"/>
    <p:sldId id="287" r:id="rId22"/>
    <p:sldId id="291" r:id="rId23"/>
    <p:sldId id="288" r:id="rId24"/>
    <p:sldId id="289" r:id="rId25"/>
    <p:sldId id="290" r:id="rId26"/>
    <p:sldId id="292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2AA8B6-A90D-48A3-87D1-EEA579ED8E5F}">
          <p14:sldIdLst>
            <p14:sldId id="256"/>
            <p14:sldId id="274"/>
            <p14:sldId id="275"/>
            <p14:sldId id="273"/>
            <p14:sldId id="276"/>
            <p14:sldId id="257"/>
            <p14:sldId id="258"/>
            <p14:sldId id="277"/>
            <p14:sldId id="259"/>
            <p14:sldId id="285"/>
          </p14:sldIdLst>
        </p14:section>
        <p14:section name="Untitled Section" id="{2EBA4E41-1E18-4DAD-A706-BD1E0EBC6BD3}">
          <p14:sldIdLst>
            <p14:sldId id="261"/>
            <p14:sldId id="263"/>
            <p14:sldId id="264"/>
            <p14:sldId id="286"/>
            <p14:sldId id="265"/>
            <p14:sldId id="267"/>
            <p14:sldId id="284"/>
            <p14:sldId id="279"/>
            <p14:sldId id="270"/>
            <p14:sldId id="281"/>
            <p14:sldId id="287"/>
            <p14:sldId id="291"/>
            <p14:sldId id="288"/>
            <p14:sldId id="289"/>
            <p14:sldId id="290"/>
            <p14:sldId id="29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148460-C624-4A54-B33F-7C9B742485B8}" v="35" dt="2022-05-19T18:23:19.9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1" autoAdjust="0"/>
    <p:restoredTop sz="94660"/>
  </p:normalViewPr>
  <p:slideViewPr>
    <p:cSldViewPr snapToGrid="0">
      <p:cViewPr>
        <p:scale>
          <a:sx n="40" d="100"/>
          <a:sy n="40" d="100"/>
        </p:scale>
        <p:origin x="-112" y="6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ratima Sambajee" userId="049b6cbf7b52bf78" providerId="LiveId" clId="{5E148460-C624-4A54-B33F-7C9B742485B8}"/>
    <pc:docChg chg="undo redo custSel addSld delSld modSld modMainMaster modSection">
      <pc:chgData name="Pratima Sambajee" userId="049b6cbf7b52bf78" providerId="LiveId" clId="{5E148460-C624-4A54-B33F-7C9B742485B8}" dt="2022-05-19T18:30:34.227" v="2299" actId="20577"/>
      <pc:docMkLst>
        <pc:docMk/>
      </pc:docMkLst>
      <pc:sldChg chg="addSp delSp modSp mod setBg delDesignElem">
        <pc:chgData name="Pratima Sambajee" userId="049b6cbf7b52bf78" providerId="LiveId" clId="{5E148460-C624-4A54-B33F-7C9B742485B8}" dt="2022-05-19T17:30:37.801" v="1413" actId="14100"/>
        <pc:sldMkLst>
          <pc:docMk/>
          <pc:sldMk cId="1770813336" sldId="256"/>
        </pc:sldMkLst>
        <pc:spChg chg="mod">
          <ac:chgData name="Pratima Sambajee" userId="049b6cbf7b52bf78" providerId="LiveId" clId="{5E148460-C624-4A54-B33F-7C9B742485B8}" dt="2022-05-19T17:30:37.801" v="1413" actId="14100"/>
          <ac:spMkLst>
            <pc:docMk/>
            <pc:sldMk cId="1770813336" sldId="256"/>
            <ac:spMk id="2" creationId="{00000000-0000-0000-0000-000000000000}"/>
          </ac:spMkLst>
        </pc:spChg>
        <pc:spChg chg="add del">
          <ac:chgData name="Pratima Sambajee" userId="049b6cbf7b52bf78" providerId="LiveId" clId="{5E148460-C624-4A54-B33F-7C9B742485B8}" dt="2022-05-19T17:15:45.866" v="1172"/>
          <ac:spMkLst>
            <pc:docMk/>
            <pc:sldMk cId="1770813336" sldId="256"/>
            <ac:spMk id="10" creationId="{60B71149-EF12-409B-9E8F-12D4AD678E6D}"/>
          </ac:spMkLst>
        </pc:spChg>
        <pc:spChg chg="add del">
          <ac:chgData name="Pratima Sambajee" userId="049b6cbf7b52bf78" providerId="LiveId" clId="{5E148460-C624-4A54-B33F-7C9B742485B8}" dt="2022-05-19T17:15:45.866" v="1172"/>
          <ac:spMkLst>
            <pc:docMk/>
            <pc:sldMk cId="1770813336" sldId="256"/>
            <ac:spMk id="12" creationId="{66C566F3-C07E-4D3A-BBEB-E92FCDC70860}"/>
          </ac:spMkLst>
        </pc:spChg>
        <pc:picChg chg="add mod">
          <ac:chgData name="Pratima Sambajee" userId="049b6cbf7b52bf78" providerId="LiveId" clId="{5E148460-C624-4A54-B33F-7C9B742485B8}" dt="2022-05-19T17:30:24.722" v="1410" actId="1076"/>
          <ac:picMkLst>
            <pc:docMk/>
            <pc:sldMk cId="1770813336" sldId="256"/>
            <ac:picMk id="3" creationId="{8E37DD5D-83F6-221B-7AC9-F294D8F39D58}"/>
          </ac:picMkLst>
        </pc:picChg>
        <pc:picChg chg="mod ord">
          <ac:chgData name="Pratima Sambajee" userId="049b6cbf7b52bf78" providerId="LiveId" clId="{5E148460-C624-4A54-B33F-7C9B742485B8}" dt="2022-05-19T17:30:28.878" v="1412" actId="1076"/>
          <ac:picMkLst>
            <pc:docMk/>
            <pc:sldMk cId="1770813336" sldId="256"/>
            <ac:picMk id="5" creationId="{40C502D8-29F5-4AF9-AE0E-7348A8D87C3A}"/>
          </ac:picMkLst>
        </pc:picChg>
        <pc:picChg chg="add del">
          <ac:chgData name="Pratima Sambajee" userId="049b6cbf7b52bf78" providerId="LiveId" clId="{5E148460-C624-4A54-B33F-7C9B742485B8}" dt="2022-05-19T17:15:45.866" v="1172"/>
          <ac:picMkLst>
            <pc:docMk/>
            <pc:sldMk cId="1770813336" sldId="256"/>
            <ac:picMk id="16" creationId="{219E7FDC-6797-4817-820D-2594ED9389B2}"/>
          </ac:picMkLst>
        </pc:picChg>
        <pc:cxnChg chg="add del">
          <ac:chgData name="Pratima Sambajee" userId="049b6cbf7b52bf78" providerId="LiveId" clId="{5E148460-C624-4A54-B33F-7C9B742485B8}" dt="2022-05-19T17:15:45.866" v="1172"/>
          <ac:cxnSpMkLst>
            <pc:docMk/>
            <pc:sldMk cId="1770813336" sldId="256"/>
            <ac:cxnSpMk id="14" creationId="{D4628083-088A-4340-9F78-79BB3B772BF8}"/>
          </ac:cxnSpMkLst>
        </pc:cxnChg>
        <pc:cxnChg chg="add del">
          <ac:chgData name="Pratima Sambajee" userId="049b6cbf7b52bf78" providerId="LiveId" clId="{5E148460-C624-4A54-B33F-7C9B742485B8}" dt="2022-05-19T17:15:45.866" v="1172"/>
          <ac:cxnSpMkLst>
            <pc:docMk/>
            <pc:sldMk cId="1770813336" sldId="256"/>
            <ac:cxnSpMk id="18" creationId="{C9DF5848-4888-4C68-B050-02B3D1032A30}"/>
          </ac:cxnSpMkLst>
        </pc:cxnChg>
      </pc:sldChg>
      <pc:sldChg chg="modSp mod">
        <pc:chgData name="Pratima Sambajee" userId="049b6cbf7b52bf78" providerId="LiveId" clId="{5E148460-C624-4A54-B33F-7C9B742485B8}" dt="2022-05-19T17:21:39.505" v="1277" actId="313"/>
        <pc:sldMkLst>
          <pc:docMk/>
          <pc:sldMk cId="1480758745" sldId="257"/>
        </pc:sldMkLst>
        <pc:spChg chg="mod">
          <ac:chgData name="Pratima Sambajee" userId="049b6cbf7b52bf78" providerId="LiveId" clId="{5E148460-C624-4A54-B33F-7C9B742485B8}" dt="2022-05-19T17:21:39.505" v="1277" actId="313"/>
          <ac:spMkLst>
            <pc:docMk/>
            <pc:sldMk cId="1480758745" sldId="257"/>
            <ac:spMk id="3" creationId="{00000000-0000-0000-0000-000000000000}"/>
          </ac:spMkLst>
        </pc:spChg>
        <pc:spChg chg="mod">
          <ac:chgData name="Pratima Sambajee" userId="049b6cbf7b52bf78" providerId="LiveId" clId="{5E148460-C624-4A54-B33F-7C9B742485B8}" dt="2022-05-19T17:20:50.336" v="1246" actId="207"/>
          <ac:spMkLst>
            <pc:docMk/>
            <pc:sldMk cId="1480758745" sldId="257"/>
            <ac:spMk id="4" creationId="{1B1B3140-86BC-4D88-9579-50CC303DB424}"/>
          </ac:spMkLst>
        </pc:spChg>
      </pc:sldChg>
      <pc:sldChg chg="modSp mod">
        <pc:chgData name="Pratima Sambajee" userId="049b6cbf7b52bf78" providerId="LiveId" clId="{5E148460-C624-4A54-B33F-7C9B742485B8}" dt="2022-05-19T17:22:12.045" v="1282" actId="207"/>
        <pc:sldMkLst>
          <pc:docMk/>
          <pc:sldMk cId="522233037" sldId="258"/>
        </pc:sldMkLst>
        <pc:spChg chg="mod">
          <ac:chgData name="Pratima Sambajee" userId="049b6cbf7b52bf78" providerId="LiveId" clId="{5E148460-C624-4A54-B33F-7C9B742485B8}" dt="2022-05-19T17:21:55.702" v="1279" actId="113"/>
          <ac:spMkLst>
            <pc:docMk/>
            <pc:sldMk cId="522233037" sldId="258"/>
            <ac:spMk id="2" creationId="{00000000-0000-0000-0000-000000000000}"/>
          </ac:spMkLst>
        </pc:spChg>
        <pc:spChg chg="mod">
          <ac:chgData name="Pratima Sambajee" userId="049b6cbf7b52bf78" providerId="LiveId" clId="{5E148460-C624-4A54-B33F-7C9B742485B8}" dt="2022-05-19T17:16:01.477" v="1192" actId="27636"/>
          <ac:spMkLst>
            <pc:docMk/>
            <pc:sldMk cId="522233037" sldId="258"/>
            <ac:spMk id="3" creationId="{00000000-0000-0000-0000-000000000000}"/>
          </ac:spMkLst>
        </pc:spChg>
        <pc:spChg chg="mod">
          <ac:chgData name="Pratima Sambajee" userId="049b6cbf7b52bf78" providerId="LiveId" clId="{5E148460-C624-4A54-B33F-7C9B742485B8}" dt="2022-05-19T17:22:12.045" v="1282" actId="207"/>
          <ac:spMkLst>
            <pc:docMk/>
            <pc:sldMk cId="522233037" sldId="258"/>
            <ac:spMk id="4" creationId="{FFC5AEC2-1791-45CA-ABFE-3996C6BE6335}"/>
          </ac:spMkLst>
        </pc:spChg>
      </pc:sldChg>
      <pc:sldChg chg="modSp mod">
        <pc:chgData name="Pratima Sambajee" userId="049b6cbf7b52bf78" providerId="LiveId" clId="{5E148460-C624-4A54-B33F-7C9B742485B8}" dt="2022-05-19T16:59:40.079" v="892" actId="113"/>
        <pc:sldMkLst>
          <pc:docMk/>
          <pc:sldMk cId="211682160" sldId="259"/>
        </pc:sldMkLst>
        <pc:spChg chg="mod">
          <ac:chgData name="Pratima Sambajee" userId="049b6cbf7b52bf78" providerId="LiveId" clId="{5E148460-C624-4A54-B33F-7C9B742485B8}" dt="2022-05-19T16:59:40.079" v="892" actId="113"/>
          <ac:spMkLst>
            <pc:docMk/>
            <pc:sldMk cId="211682160" sldId="259"/>
            <ac:spMk id="4" creationId="{02ACEB79-994D-483C-A579-1D6B1C0684F7}"/>
          </ac:spMkLst>
        </pc:spChg>
        <pc:spChg chg="mod">
          <ac:chgData name="Pratima Sambajee" userId="049b6cbf7b52bf78" providerId="LiveId" clId="{5E148460-C624-4A54-B33F-7C9B742485B8}" dt="2022-05-19T16:32:53.014" v="171" actId="20577"/>
          <ac:spMkLst>
            <pc:docMk/>
            <pc:sldMk cId="211682160" sldId="259"/>
            <ac:spMk id="6" creationId="{BF017446-0529-459C-A9DE-D9260C5A384C}"/>
          </ac:spMkLst>
        </pc:spChg>
        <pc:spChg chg="mod">
          <ac:chgData name="Pratima Sambajee" userId="049b6cbf7b52bf78" providerId="LiveId" clId="{5E148460-C624-4A54-B33F-7C9B742485B8}" dt="2022-05-19T16:32:21.474" v="154" actId="20577"/>
          <ac:spMkLst>
            <pc:docMk/>
            <pc:sldMk cId="211682160" sldId="259"/>
            <ac:spMk id="8" creationId="{00000000-0000-0000-0000-000000000000}"/>
          </ac:spMkLst>
        </pc:spChg>
      </pc:sldChg>
      <pc:sldChg chg="modSp mod">
        <pc:chgData name="Pratima Sambajee" userId="049b6cbf7b52bf78" providerId="LiveId" clId="{5E148460-C624-4A54-B33F-7C9B742485B8}" dt="2022-05-19T17:23:06.265" v="1322" actId="207"/>
        <pc:sldMkLst>
          <pc:docMk/>
          <pc:sldMk cId="2529096863" sldId="261"/>
        </pc:sldMkLst>
        <pc:spChg chg="mod">
          <ac:chgData name="Pratima Sambajee" userId="049b6cbf7b52bf78" providerId="LiveId" clId="{5E148460-C624-4A54-B33F-7C9B742485B8}" dt="2022-05-19T17:16:33.578" v="1206" actId="27636"/>
          <ac:spMkLst>
            <pc:docMk/>
            <pc:sldMk cId="2529096863" sldId="261"/>
            <ac:spMk id="4" creationId="{52529D8F-5A91-4182-892A-EA16C21E4810}"/>
          </ac:spMkLst>
        </pc:spChg>
        <pc:spChg chg="mod">
          <ac:chgData name="Pratima Sambajee" userId="049b6cbf7b52bf78" providerId="LiveId" clId="{5E148460-C624-4A54-B33F-7C9B742485B8}" dt="2022-05-19T17:23:06.265" v="1322" actId="207"/>
          <ac:spMkLst>
            <pc:docMk/>
            <pc:sldMk cId="2529096863" sldId="261"/>
            <ac:spMk id="6" creationId="{00000000-0000-0000-0000-000000000000}"/>
          </ac:spMkLst>
        </pc:spChg>
      </pc:sldChg>
      <pc:sldChg chg="modSp mod">
        <pc:chgData name="Pratima Sambajee" userId="049b6cbf7b52bf78" providerId="LiveId" clId="{5E148460-C624-4A54-B33F-7C9B742485B8}" dt="2022-05-19T17:24:07.783" v="1332" actId="1076"/>
        <pc:sldMkLst>
          <pc:docMk/>
          <pc:sldMk cId="911861593" sldId="263"/>
        </pc:sldMkLst>
        <pc:spChg chg="mod">
          <ac:chgData name="Pratima Sambajee" userId="049b6cbf7b52bf78" providerId="LiveId" clId="{5E148460-C624-4A54-B33F-7C9B742485B8}" dt="2022-05-19T17:24:07.783" v="1332" actId="1076"/>
          <ac:spMkLst>
            <pc:docMk/>
            <pc:sldMk cId="911861593" sldId="263"/>
            <ac:spMk id="3" creationId="{00000000-0000-0000-0000-000000000000}"/>
          </ac:spMkLst>
        </pc:spChg>
      </pc:sldChg>
      <pc:sldChg chg="modSp mod">
        <pc:chgData name="Pratima Sambajee" userId="049b6cbf7b52bf78" providerId="LiveId" clId="{5E148460-C624-4A54-B33F-7C9B742485B8}" dt="2022-05-19T18:29:50.767" v="2290" actId="313"/>
        <pc:sldMkLst>
          <pc:docMk/>
          <pc:sldMk cId="2174856128" sldId="264"/>
        </pc:sldMkLst>
        <pc:spChg chg="mod">
          <ac:chgData name="Pratima Sambajee" userId="049b6cbf7b52bf78" providerId="LiveId" clId="{5E148460-C624-4A54-B33F-7C9B742485B8}" dt="2022-05-19T17:24:44.395" v="1342" actId="207"/>
          <ac:spMkLst>
            <pc:docMk/>
            <pc:sldMk cId="2174856128" sldId="264"/>
            <ac:spMk id="2" creationId="{00000000-0000-0000-0000-000000000000}"/>
          </ac:spMkLst>
        </pc:spChg>
        <pc:spChg chg="mod">
          <ac:chgData name="Pratima Sambajee" userId="049b6cbf7b52bf78" providerId="LiveId" clId="{5E148460-C624-4A54-B33F-7C9B742485B8}" dt="2022-05-19T18:29:50.767" v="2290" actId="313"/>
          <ac:spMkLst>
            <pc:docMk/>
            <pc:sldMk cId="2174856128" sldId="264"/>
            <ac:spMk id="3" creationId="{00000000-0000-0000-0000-000000000000}"/>
          </ac:spMkLst>
        </pc:spChg>
        <pc:spChg chg="mod">
          <ac:chgData name="Pratima Sambajee" userId="049b6cbf7b52bf78" providerId="LiveId" clId="{5E148460-C624-4A54-B33F-7C9B742485B8}" dt="2022-05-19T16:34:53.471" v="323" actId="6549"/>
          <ac:spMkLst>
            <pc:docMk/>
            <pc:sldMk cId="2174856128" sldId="264"/>
            <ac:spMk id="4" creationId="{BF7ADFF7-A4C1-44C6-A573-F1B3FF2E344E}"/>
          </ac:spMkLst>
        </pc:spChg>
      </pc:sldChg>
      <pc:sldChg chg="modSp mod">
        <pc:chgData name="Pratima Sambajee" userId="049b6cbf7b52bf78" providerId="LiveId" clId="{5E148460-C624-4A54-B33F-7C9B742485B8}" dt="2022-05-19T17:25:11.973" v="1346" actId="207"/>
        <pc:sldMkLst>
          <pc:docMk/>
          <pc:sldMk cId="934327983" sldId="265"/>
        </pc:sldMkLst>
        <pc:spChg chg="mod">
          <ac:chgData name="Pratima Sambajee" userId="049b6cbf7b52bf78" providerId="LiveId" clId="{5E148460-C624-4A54-B33F-7C9B742485B8}" dt="2022-05-19T17:25:11.973" v="1346" actId="207"/>
          <ac:spMkLst>
            <pc:docMk/>
            <pc:sldMk cId="934327983" sldId="265"/>
            <ac:spMk id="2" creationId="{00000000-0000-0000-0000-000000000000}"/>
          </ac:spMkLst>
        </pc:spChg>
      </pc:sldChg>
      <pc:sldChg chg="modSp mod">
        <pc:chgData name="Pratima Sambajee" userId="049b6cbf7b52bf78" providerId="LiveId" clId="{5E148460-C624-4A54-B33F-7C9B742485B8}" dt="2022-05-19T17:25:41.437" v="1349" actId="207"/>
        <pc:sldMkLst>
          <pc:docMk/>
          <pc:sldMk cId="827632365" sldId="267"/>
        </pc:sldMkLst>
        <pc:spChg chg="mod">
          <ac:chgData name="Pratima Sambajee" userId="049b6cbf7b52bf78" providerId="LiveId" clId="{5E148460-C624-4A54-B33F-7C9B742485B8}" dt="2022-05-19T17:25:36.288" v="1348" actId="207"/>
          <ac:spMkLst>
            <pc:docMk/>
            <pc:sldMk cId="827632365" sldId="267"/>
            <ac:spMk id="2" creationId="{00000000-0000-0000-0000-000000000000}"/>
          </ac:spMkLst>
        </pc:spChg>
        <pc:spChg chg="mod">
          <ac:chgData name="Pratima Sambajee" userId="049b6cbf7b52bf78" providerId="LiveId" clId="{5E148460-C624-4A54-B33F-7C9B742485B8}" dt="2022-05-19T17:16:33.594" v="1209" actId="27636"/>
          <ac:spMkLst>
            <pc:docMk/>
            <pc:sldMk cId="827632365" sldId="267"/>
            <ac:spMk id="4" creationId="{00000000-0000-0000-0000-000000000000}"/>
          </ac:spMkLst>
        </pc:spChg>
        <pc:spChg chg="mod">
          <ac:chgData name="Pratima Sambajee" userId="049b6cbf7b52bf78" providerId="LiveId" clId="{5E148460-C624-4A54-B33F-7C9B742485B8}" dt="2022-05-19T17:25:41.437" v="1349" actId="207"/>
          <ac:spMkLst>
            <pc:docMk/>
            <pc:sldMk cId="827632365" sldId="267"/>
            <ac:spMk id="6" creationId="{1444F6A0-CFDC-44F8-ABAD-E18844B0089B}"/>
          </ac:spMkLst>
        </pc:spChg>
      </pc:sldChg>
      <pc:sldChg chg="modSp add del mod">
        <pc:chgData name="Pratima Sambajee" userId="049b6cbf7b52bf78" providerId="LiveId" clId="{5E148460-C624-4A54-B33F-7C9B742485B8}" dt="2022-05-19T17:26:31.718" v="1352" actId="2696"/>
        <pc:sldMkLst>
          <pc:docMk/>
          <pc:sldMk cId="757244133" sldId="268"/>
        </pc:sldMkLst>
        <pc:spChg chg="mod">
          <ac:chgData name="Pratima Sambajee" userId="049b6cbf7b52bf78" providerId="LiveId" clId="{5E148460-C624-4A54-B33F-7C9B742485B8}" dt="2022-05-19T17:09:24.622" v="1070" actId="6549"/>
          <ac:spMkLst>
            <pc:docMk/>
            <pc:sldMk cId="757244133" sldId="268"/>
            <ac:spMk id="2" creationId="{00000000-0000-0000-0000-000000000000}"/>
          </ac:spMkLst>
        </pc:spChg>
        <pc:spChg chg="mod">
          <ac:chgData name="Pratima Sambajee" userId="049b6cbf7b52bf78" providerId="LiveId" clId="{5E148460-C624-4A54-B33F-7C9B742485B8}" dt="2022-05-19T16:38:12.980" v="435" actId="6549"/>
          <ac:spMkLst>
            <pc:docMk/>
            <pc:sldMk cId="757244133" sldId="268"/>
            <ac:spMk id="4" creationId="{2BD8D0D6-13E3-47BE-9FB0-8751878A7473}"/>
          </ac:spMkLst>
        </pc:spChg>
      </pc:sldChg>
      <pc:sldChg chg="modSp mod">
        <pc:chgData name="Pratima Sambajee" userId="049b6cbf7b52bf78" providerId="LiveId" clId="{5E148460-C624-4A54-B33F-7C9B742485B8}" dt="2022-05-19T17:29:53.761" v="1409" actId="207"/>
        <pc:sldMkLst>
          <pc:docMk/>
          <pc:sldMk cId="2822250114" sldId="270"/>
        </pc:sldMkLst>
        <pc:spChg chg="mod">
          <ac:chgData name="Pratima Sambajee" userId="049b6cbf7b52bf78" providerId="LiveId" clId="{5E148460-C624-4A54-B33F-7C9B742485B8}" dt="2022-05-19T17:29:40.068" v="1406" actId="207"/>
          <ac:spMkLst>
            <pc:docMk/>
            <pc:sldMk cId="2822250114" sldId="270"/>
            <ac:spMk id="3" creationId="{3505BDE7-9EB9-4790-9C61-1F07BE7E9D7E}"/>
          </ac:spMkLst>
        </pc:spChg>
        <pc:spChg chg="mod">
          <ac:chgData name="Pratima Sambajee" userId="049b6cbf7b52bf78" providerId="LiveId" clId="{5E148460-C624-4A54-B33F-7C9B742485B8}" dt="2022-05-19T17:29:53.761" v="1409" actId="207"/>
          <ac:spMkLst>
            <pc:docMk/>
            <pc:sldMk cId="2822250114" sldId="270"/>
            <ac:spMk id="7" creationId="{0539FBF8-2AB2-4A5C-AE67-032F43B2CD19}"/>
          </ac:spMkLst>
        </pc:spChg>
      </pc:sldChg>
      <pc:sldChg chg="addSp delSp modSp mod setBg">
        <pc:chgData name="Pratima Sambajee" userId="049b6cbf7b52bf78" providerId="LiveId" clId="{5E148460-C624-4A54-B33F-7C9B742485B8}" dt="2022-05-19T17:19:14.675" v="1241" actId="26606"/>
        <pc:sldMkLst>
          <pc:docMk/>
          <pc:sldMk cId="0" sldId="273"/>
        </pc:sldMkLst>
        <pc:spChg chg="del">
          <ac:chgData name="Pratima Sambajee" userId="049b6cbf7b52bf78" providerId="LiveId" clId="{5E148460-C624-4A54-B33F-7C9B742485B8}" dt="2022-05-19T17:19:08.088" v="1239" actId="478"/>
          <ac:spMkLst>
            <pc:docMk/>
            <pc:sldMk cId="0" sldId="273"/>
            <ac:spMk id="2" creationId="{327CB602-5465-4DB2-B9FF-B64434E0FF75}"/>
          </ac:spMkLst>
        </pc:spChg>
        <pc:spChg chg="mod">
          <ac:chgData name="Pratima Sambajee" userId="049b6cbf7b52bf78" providerId="LiveId" clId="{5E148460-C624-4A54-B33F-7C9B742485B8}" dt="2022-05-19T17:19:14.675" v="1241" actId="26606"/>
          <ac:spMkLst>
            <pc:docMk/>
            <pc:sldMk cId="0" sldId="273"/>
            <ac:spMk id="6" creationId="{00000000-0000-0000-0000-000000000000}"/>
          </ac:spMkLst>
        </pc:spChg>
        <pc:spChg chg="mod">
          <ac:chgData name="Pratima Sambajee" userId="049b6cbf7b52bf78" providerId="LiveId" clId="{5E148460-C624-4A54-B33F-7C9B742485B8}" dt="2022-05-19T17:19:14.675" v="1241" actId="26606"/>
          <ac:spMkLst>
            <pc:docMk/>
            <pc:sldMk cId="0" sldId="273"/>
            <ac:spMk id="10" creationId="{00000000-0000-0000-0000-000000000000}"/>
          </ac:spMkLst>
        </pc:spChg>
        <pc:spChg chg="add">
          <ac:chgData name="Pratima Sambajee" userId="049b6cbf7b52bf78" providerId="LiveId" clId="{5E148460-C624-4A54-B33F-7C9B742485B8}" dt="2022-05-19T17:19:14.675" v="1241" actId="26606"/>
          <ac:spMkLst>
            <pc:docMk/>
            <pc:sldMk cId="0" sldId="273"/>
            <ac:spMk id="15" creationId="{F7726A94-1EF0-4D91-B7BF-C033E3D6E51B}"/>
          </ac:spMkLst>
        </pc:spChg>
        <pc:spChg chg="add">
          <ac:chgData name="Pratima Sambajee" userId="049b6cbf7b52bf78" providerId="LiveId" clId="{5E148460-C624-4A54-B33F-7C9B742485B8}" dt="2022-05-19T17:19:14.675" v="1241" actId="26606"/>
          <ac:spMkLst>
            <pc:docMk/>
            <pc:sldMk cId="0" sldId="273"/>
            <ac:spMk id="19" creationId="{24FB4153-1E3E-4AE9-8306-E8C292894B04}"/>
          </ac:spMkLst>
        </pc:spChg>
        <pc:picChg chg="add del mod">
          <ac:chgData name="Pratima Sambajee" userId="049b6cbf7b52bf78" providerId="LiveId" clId="{5E148460-C624-4A54-B33F-7C9B742485B8}" dt="2022-05-19T17:19:03.047" v="1238" actId="21"/>
          <ac:picMkLst>
            <pc:docMk/>
            <pc:sldMk cId="0" sldId="273"/>
            <ac:picMk id="3" creationId="{208E55FD-55A4-4B75-3B40-098BE6AA551D}"/>
          </ac:picMkLst>
        </pc:picChg>
        <pc:picChg chg="add mod ord">
          <ac:chgData name="Pratima Sambajee" userId="049b6cbf7b52bf78" providerId="LiveId" clId="{5E148460-C624-4A54-B33F-7C9B742485B8}" dt="2022-05-19T17:19:14.675" v="1241" actId="26606"/>
          <ac:picMkLst>
            <pc:docMk/>
            <pc:sldMk cId="0" sldId="273"/>
            <ac:picMk id="4" creationId="{6CA1BB05-0BBA-487A-E5A2-D9373A0A6150}"/>
          </ac:picMkLst>
        </pc:picChg>
        <pc:cxnChg chg="add">
          <ac:chgData name="Pratima Sambajee" userId="049b6cbf7b52bf78" providerId="LiveId" clId="{5E148460-C624-4A54-B33F-7C9B742485B8}" dt="2022-05-19T17:19:14.675" v="1241" actId="26606"/>
          <ac:cxnSpMkLst>
            <pc:docMk/>
            <pc:sldMk cId="0" sldId="273"/>
            <ac:cxnSpMk id="17" creationId="{98F0650C-11DF-45E6-8EC2-E3B298F0D80A}"/>
          </ac:cxnSpMkLst>
        </pc:cxnChg>
      </pc:sldChg>
      <pc:sldChg chg="addSp modSp mod setBg setClrOvrMap">
        <pc:chgData name="Pratima Sambajee" userId="049b6cbf7b52bf78" providerId="LiveId" clId="{5E148460-C624-4A54-B33F-7C9B742485B8}" dt="2022-05-19T17:19:46.282" v="1242" actId="26606"/>
        <pc:sldMkLst>
          <pc:docMk/>
          <pc:sldMk cId="0" sldId="274"/>
        </pc:sldMkLst>
        <pc:spChg chg="mod">
          <ac:chgData name="Pratima Sambajee" userId="049b6cbf7b52bf78" providerId="LiveId" clId="{5E148460-C624-4A54-B33F-7C9B742485B8}" dt="2022-05-19T17:19:46.282" v="1242" actId="26606"/>
          <ac:spMkLst>
            <pc:docMk/>
            <pc:sldMk cId="0" sldId="274"/>
            <ac:spMk id="2" creationId="{00000000-0000-0000-0000-000000000000}"/>
          </ac:spMkLst>
        </pc:spChg>
        <pc:spChg chg="add">
          <ac:chgData name="Pratima Sambajee" userId="049b6cbf7b52bf78" providerId="LiveId" clId="{5E148460-C624-4A54-B33F-7C9B742485B8}" dt="2022-05-19T17:19:46.282" v="1242" actId="26606"/>
          <ac:spMkLst>
            <pc:docMk/>
            <pc:sldMk cId="0" sldId="274"/>
            <ac:spMk id="7" creationId="{00C4F1C3-3ADD-491F-8C66-57912A242177}"/>
          </ac:spMkLst>
        </pc:spChg>
        <pc:spChg chg="add">
          <ac:chgData name="Pratima Sambajee" userId="049b6cbf7b52bf78" providerId="LiveId" clId="{5E148460-C624-4A54-B33F-7C9B742485B8}" dt="2022-05-19T17:19:46.282" v="1242" actId="26606"/>
          <ac:spMkLst>
            <pc:docMk/>
            <pc:sldMk cId="0" sldId="274"/>
            <ac:spMk id="9" creationId="{0B323FE0-DFB0-4368-A3C2-FC1402A98C03}"/>
          </ac:spMkLst>
        </pc:spChg>
        <pc:spChg chg="add">
          <ac:chgData name="Pratima Sambajee" userId="049b6cbf7b52bf78" providerId="LiveId" clId="{5E148460-C624-4A54-B33F-7C9B742485B8}" dt="2022-05-19T17:19:46.282" v="1242" actId="26606"/>
          <ac:spMkLst>
            <pc:docMk/>
            <pc:sldMk cId="0" sldId="274"/>
            <ac:spMk id="13" creationId="{7C684499-6F30-4C6A-8094-E2E3E91B3050}"/>
          </ac:spMkLst>
        </pc:spChg>
        <pc:spChg chg="add">
          <ac:chgData name="Pratima Sambajee" userId="049b6cbf7b52bf78" providerId="LiveId" clId="{5E148460-C624-4A54-B33F-7C9B742485B8}" dt="2022-05-19T17:19:46.282" v="1242" actId="26606"/>
          <ac:spMkLst>
            <pc:docMk/>
            <pc:sldMk cId="0" sldId="274"/>
            <ac:spMk id="15" creationId="{D5AECED4-26C2-4E8F-A340-2402369DC222}"/>
          </ac:spMkLst>
        </pc:spChg>
        <pc:cxnChg chg="add">
          <ac:chgData name="Pratima Sambajee" userId="049b6cbf7b52bf78" providerId="LiveId" clId="{5E148460-C624-4A54-B33F-7C9B742485B8}" dt="2022-05-19T17:19:46.282" v="1242" actId="26606"/>
          <ac:cxnSpMkLst>
            <pc:docMk/>
            <pc:sldMk cId="0" sldId="274"/>
            <ac:cxnSpMk id="11" creationId="{E4BCA77F-6A46-46C1-822E-DF8DB6F08D5A}"/>
          </ac:cxnSpMkLst>
        </pc:cxnChg>
        <pc:cxnChg chg="add">
          <ac:chgData name="Pratima Sambajee" userId="049b6cbf7b52bf78" providerId="LiveId" clId="{5E148460-C624-4A54-B33F-7C9B742485B8}" dt="2022-05-19T17:19:46.282" v="1242" actId="26606"/>
          <ac:cxnSpMkLst>
            <pc:docMk/>
            <pc:sldMk cId="0" sldId="274"/>
            <ac:cxnSpMk id="17" creationId="{C9213D27-7A25-46D8-B1BD-E470E49C6C2F}"/>
          </ac:cxnSpMkLst>
        </pc:cxnChg>
      </pc:sldChg>
      <pc:sldChg chg="modSp mod">
        <pc:chgData name="Pratima Sambajee" userId="049b6cbf7b52bf78" providerId="LiveId" clId="{5E148460-C624-4A54-B33F-7C9B742485B8}" dt="2022-05-19T18:28:55.653" v="2288" actId="6549"/>
        <pc:sldMkLst>
          <pc:docMk/>
          <pc:sldMk cId="0" sldId="275"/>
        </pc:sldMkLst>
        <pc:spChg chg="mod">
          <ac:chgData name="Pratima Sambajee" userId="049b6cbf7b52bf78" providerId="LiveId" clId="{5E148460-C624-4A54-B33F-7C9B742485B8}" dt="2022-05-19T18:28:55.653" v="2288" actId="6549"/>
          <ac:spMkLst>
            <pc:docMk/>
            <pc:sldMk cId="0" sldId="275"/>
            <ac:spMk id="2" creationId="{00000000-0000-0000-0000-000000000000}"/>
          </ac:spMkLst>
        </pc:spChg>
        <pc:spChg chg="mod">
          <ac:chgData name="Pratima Sambajee" userId="049b6cbf7b52bf78" providerId="LiveId" clId="{5E148460-C624-4A54-B33F-7C9B742485B8}" dt="2022-05-19T17:17:38.624" v="1213" actId="207"/>
          <ac:spMkLst>
            <pc:docMk/>
            <pc:sldMk cId="0" sldId="275"/>
            <ac:spMk id="5" creationId="{52D97431-37AF-41A6-AECC-C9BF570E6B5E}"/>
          </ac:spMkLst>
        </pc:spChg>
      </pc:sldChg>
      <pc:sldChg chg="modSp mod">
        <pc:chgData name="Pratima Sambajee" userId="049b6cbf7b52bf78" providerId="LiveId" clId="{5E148460-C624-4A54-B33F-7C9B742485B8}" dt="2022-05-19T17:20:17.866" v="1244" actId="207"/>
        <pc:sldMkLst>
          <pc:docMk/>
          <pc:sldMk cId="0" sldId="276"/>
        </pc:sldMkLst>
        <pc:spChg chg="mod">
          <ac:chgData name="Pratima Sambajee" userId="049b6cbf7b52bf78" providerId="LiveId" clId="{5E148460-C624-4A54-B33F-7C9B742485B8}" dt="2022-05-19T17:20:12.196" v="1243" actId="207"/>
          <ac:spMkLst>
            <pc:docMk/>
            <pc:sldMk cId="0" sldId="276"/>
            <ac:spMk id="4" creationId="{00000000-0000-0000-0000-000000000000}"/>
          </ac:spMkLst>
        </pc:spChg>
        <pc:spChg chg="mod">
          <ac:chgData name="Pratima Sambajee" userId="049b6cbf7b52bf78" providerId="LiveId" clId="{5E148460-C624-4A54-B33F-7C9B742485B8}" dt="2022-05-19T16:27:19.384" v="99" actId="20577"/>
          <ac:spMkLst>
            <pc:docMk/>
            <pc:sldMk cId="0" sldId="276"/>
            <ac:spMk id="5" creationId="{00000000-0000-0000-0000-000000000000}"/>
          </ac:spMkLst>
        </pc:spChg>
        <pc:spChg chg="mod">
          <ac:chgData name="Pratima Sambajee" userId="049b6cbf7b52bf78" providerId="LiveId" clId="{5E148460-C624-4A54-B33F-7C9B742485B8}" dt="2022-05-19T17:20:17.866" v="1244" actId="207"/>
          <ac:spMkLst>
            <pc:docMk/>
            <pc:sldMk cId="0" sldId="276"/>
            <ac:spMk id="6" creationId="{2641AA44-389B-445A-BA03-18ED69BB40B6}"/>
          </ac:spMkLst>
        </pc:spChg>
      </pc:sldChg>
      <pc:sldChg chg="modSp mod">
        <pc:chgData name="Pratima Sambajee" userId="049b6cbf7b52bf78" providerId="LiveId" clId="{5E148460-C624-4A54-B33F-7C9B742485B8}" dt="2022-05-19T16:58:55.631" v="884" actId="113"/>
        <pc:sldMkLst>
          <pc:docMk/>
          <pc:sldMk cId="4178348836" sldId="277"/>
        </pc:sldMkLst>
        <pc:spChg chg="mod">
          <ac:chgData name="Pratima Sambajee" userId="049b6cbf7b52bf78" providerId="LiveId" clId="{5E148460-C624-4A54-B33F-7C9B742485B8}" dt="2022-05-19T16:58:55.631" v="884" actId="113"/>
          <ac:spMkLst>
            <pc:docMk/>
            <pc:sldMk cId="4178348836" sldId="277"/>
            <ac:spMk id="2" creationId="{00000000-0000-0000-0000-000000000000}"/>
          </ac:spMkLst>
        </pc:spChg>
        <pc:spChg chg="mod">
          <ac:chgData name="Pratima Sambajee" userId="049b6cbf7b52bf78" providerId="LiveId" clId="{5E148460-C624-4A54-B33F-7C9B742485B8}" dt="2022-05-19T16:29:18.401" v="146" actId="20577"/>
          <ac:spMkLst>
            <pc:docMk/>
            <pc:sldMk cId="4178348836" sldId="277"/>
            <ac:spMk id="4" creationId="{FFC5AEC2-1791-45CA-ABFE-3996C6BE6335}"/>
          </ac:spMkLst>
        </pc:spChg>
      </pc:sldChg>
      <pc:sldChg chg="modSp del mod">
        <pc:chgData name="Pratima Sambajee" userId="049b6cbf7b52bf78" providerId="LiveId" clId="{5E148460-C624-4A54-B33F-7C9B742485B8}" dt="2022-05-19T17:27:40.332" v="1371" actId="2696"/>
        <pc:sldMkLst>
          <pc:docMk/>
          <pc:sldMk cId="810213327" sldId="278"/>
        </pc:sldMkLst>
        <pc:spChg chg="mod">
          <ac:chgData name="Pratima Sambajee" userId="049b6cbf7b52bf78" providerId="LiveId" clId="{5E148460-C624-4A54-B33F-7C9B742485B8}" dt="2022-05-19T17:26:46.497" v="1353" actId="21"/>
          <ac:spMkLst>
            <pc:docMk/>
            <pc:sldMk cId="810213327" sldId="278"/>
            <ac:spMk id="4" creationId="{2BD8D0D6-13E3-47BE-9FB0-8751878A7473}"/>
          </ac:spMkLst>
        </pc:spChg>
        <pc:spChg chg="mod">
          <ac:chgData name="Pratima Sambajee" userId="049b6cbf7b52bf78" providerId="LiveId" clId="{5E148460-C624-4A54-B33F-7C9B742485B8}" dt="2022-05-19T16:53:39.153" v="732" actId="20577"/>
          <ac:spMkLst>
            <pc:docMk/>
            <pc:sldMk cId="810213327" sldId="278"/>
            <ac:spMk id="7" creationId="{65DFE543-E19B-4F10-8001-936A9F824621}"/>
          </ac:spMkLst>
        </pc:spChg>
      </pc:sldChg>
      <pc:sldChg chg="del">
        <pc:chgData name="Pratima Sambajee" userId="049b6cbf7b52bf78" providerId="LiveId" clId="{5E148460-C624-4A54-B33F-7C9B742485B8}" dt="2022-05-19T17:12:09.338" v="1129" actId="2696"/>
        <pc:sldMkLst>
          <pc:docMk/>
          <pc:sldMk cId="500930540" sldId="279"/>
        </pc:sldMkLst>
      </pc:sldChg>
      <pc:sldChg chg="modSp add mod">
        <pc:chgData name="Pratima Sambajee" userId="049b6cbf7b52bf78" providerId="LiveId" clId="{5E148460-C624-4A54-B33F-7C9B742485B8}" dt="2022-05-19T17:29:05.756" v="1402" actId="207"/>
        <pc:sldMkLst>
          <pc:docMk/>
          <pc:sldMk cId="4290936177" sldId="279"/>
        </pc:sldMkLst>
        <pc:spChg chg="mod">
          <ac:chgData name="Pratima Sambajee" userId="049b6cbf7b52bf78" providerId="LiveId" clId="{5E148460-C624-4A54-B33F-7C9B742485B8}" dt="2022-05-19T17:29:05.756" v="1402" actId="207"/>
          <ac:spMkLst>
            <pc:docMk/>
            <pc:sldMk cId="4290936177" sldId="279"/>
            <ac:spMk id="3" creationId="{3505BDE7-9EB9-4790-9C61-1F07BE7E9D7E}"/>
          </ac:spMkLst>
        </pc:spChg>
      </pc:sldChg>
      <pc:sldChg chg="modSp del mod">
        <pc:chgData name="Pratima Sambajee" userId="049b6cbf7b52bf78" providerId="LiveId" clId="{5E148460-C624-4A54-B33F-7C9B742485B8}" dt="2022-05-19T17:44:52.656" v="1847" actId="2696"/>
        <pc:sldMkLst>
          <pc:docMk/>
          <pc:sldMk cId="1473842610" sldId="280"/>
        </pc:sldMkLst>
        <pc:spChg chg="mod">
          <ac:chgData name="Pratima Sambajee" userId="049b6cbf7b52bf78" providerId="LiveId" clId="{5E148460-C624-4A54-B33F-7C9B742485B8}" dt="2022-05-19T17:44:12.394" v="1839" actId="21"/>
          <ac:spMkLst>
            <pc:docMk/>
            <pc:sldMk cId="1473842610" sldId="280"/>
            <ac:spMk id="2" creationId="{58E472FB-A613-46DF-ADF3-D7C6353B4A15}"/>
          </ac:spMkLst>
        </pc:spChg>
        <pc:spChg chg="mod">
          <ac:chgData name="Pratima Sambajee" userId="049b6cbf7b52bf78" providerId="LiveId" clId="{5E148460-C624-4A54-B33F-7C9B742485B8}" dt="2022-05-19T17:43:46.444" v="1834" actId="21"/>
          <ac:spMkLst>
            <pc:docMk/>
            <pc:sldMk cId="1473842610" sldId="280"/>
            <ac:spMk id="3" creationId="{3505BDE7-9EB9-4790-9C61-1F07BE7E9D7E}"/>
          </ac:spMkLst>
        </pc:spChg>
      </pc:sldChg>
      <pc:sldChg chg="delSp modSp new mod">
        <pc:chgData name="Pratima Sambajee" userId="049b6cbf7b52bf78" providerId="LiveId" clId="{5E148460-C624-4A54-B33F-7C9B742485B8}" dt="2022-05-19T17:28:56.060" v="1400" actId="207"/>
        <pc:sldMkLst>
          <pc:docMk/>
          <pc:sldMk cId="3280466516" sldId="281"/>
        </pc:sldMkLst>
        <pc:spChg chg="mod">
          <ac:chgData name="Pratima Sambajee" userId="049b6cbf7b52bf78" providerId="LiveId" clId="{5E148460-C624-4A54-B33F-7C9B742485B8}" dt="2022-05-19T17:28:56.060" v="1400" actId="207"/>
          <ac:spMkLst>
            <pc:docMk/>
            <pc:sldMk cId="3280466516" sldId="281"/>
            <ac:spMk id="2" creationId="{ABD53C49-AAA5-BA55-E800-12958CF865FD}"/>
          </ac:spMkLst>
        </pc:spChg>
        <pc:spChg chg="del mod">
          <ac:chgData name="Pratima Sambajee" userId="049b6cbf7b52bf78" providerId="LiveId" clId="{5E148460-C624-4A54-B33F-7C9B742485B8}" dt="2022-05-19T16:42:47.024" v="517" actId="21"/>
          <ac:spMkLst>
            <pc:docMk/>
            <pc:sldMk cId="3280466516" sldId="281"/>
            <ac:spMk id="3" creationId="{65CCBC65-7804-3905-2CB7-D23E64AD6A4C}"/>
          </ac:spMkLst>
        </pc:spChg>
      </pc:sldChg>
      <pc:sldChg chg="modSp add del mod">
        <pc:chgData name="Pratima Sambajee" userId="049b6cbf7b52bf78" providerId="LiveId" clId="{5E148460-C624-4A54-B33F-7C9B742485B8}" dt="2022-05-19T17:22:54.211" v="1321" actId="2696"/>
        <pc:sldMkLst>
          <pc:docMk/>
          <pc:sldMk cId="3985562287" sldId="282"/>
        </pc:sldMkLst>
        <pc:spChg chg="mod">
          <ac:chgData name="Pratima Sambajee" userId="049b6cbf7b52bf78" providerId="LiveId" clId="{5E148460-C624-4A54-B33F-7C9B742485B8}" dt="2022-05-19T17:16:01.482" v="1193" actId="27636"/>
          <ac:spMkLst>
            <pc:docMk/>
            <pc:sldMk cId="3985562287" sldId="282"/>
            <ac:spMk id="6" creationId="{00000000-0000-0000-0000-000000000000}"/>
          </ac:spMkLst>
        </pc:spChg>
        <pc:spChg chg="mod">
          <ac:chgData name="Pratima Sambajee" userId="049b6cbf7b52bf78" providerId="LiveId" clId="{5E148460-C624-4A54-B33F-7C9B742485B8}" dt="2022-05-19T16:57:57.857" v="873" actId="20577"/>
          <ac:spMkLst>
            <pc:docMk/>
            <pc:sldMk cId="3985562287" sldId="282"/>
            <ac:spMk id="10" creationId="{00000000-0000-0000-0000-000000000000}"/>
          </ac:spMkLst>
        </pc:spChg>
      </pc:sldChg>
      <pc:sldChg chg="modSp add del mod">
        <pc:chgData name="Pratima Sambajee" userId="049b6cbf7b52bf78" providerId="LiveId" clId="{5E148460-C624-4A54-B33F-7C9B742485B8}" dt="2022-05-19T17:24:36.961" v="1341" actId="2696"/>
        <pc:sldMkLst>
          <pc:docMk/>
          <pc:sldMk cId="2618370513" sldId="283"/>
        </pc:sldMkLst>
        <pc:spChg chg="mod">
          <ac:chgData name="Pratima Sambajee" userId="049b6cbf7b52bf78" providerId="LiveId" clId="{5E148460-C624-4A54-B33F-7C9B742485B8}" dt="2022-05-19T17:16:01.506" v="1196" actId="27636"/>
          <ac:spMkLst>
            <pc:docMk/>
            <pc:sldMk cId="2618370513" sldId="283"/>
            <ac:spMk id="6" creationId="{00000000-0000-0000-0000-000000000000}"/>
          </ac:spMkLst>
        </pc:spChg>
        <pc:spChg chg="mod">
          <ac:chgData name="Pratima Sambajee" userId="049b6cbf7b52bf78" providerId="LiveId" clId="{5E148460-C624-4A54-B33F-7C9B742485B8}" dt="2022-05-19T17:02:10.515" v="975" actId="6549"/>
          <ac:spMkLst>
            <pc:docMk/>
            <pc:sldMk cId="2618370513" sldId="283"/>
            <ac:spMk id="10" creationId="{00000000-0000-0000-0000-000000000000}"/>
          </ac:spMkLst>
        </pc:spChg>
      </pc:sldChg>
      <pc:sldChg chg="addSp delSp modSp new mod setBg delDesignElem">
        <pc:chgData name="Pratima Sambajee" userId="049b6cbf7b52bf78" providerId="LiveId" clId="{5E148460-C624-4A54-B33F-7C9B742485B8}" dt="2022-05-19T17:29:25.489" v="1405" actId="207"/>
        <pc:sldMkLst>
          <pc:docMk/>
          <pc:sldMk cId="2749110319" sldId="284"/>
        </pc:sldMkLst>
        <pc:spChg chg="add del mod">
          <ac:chgData name="Pratima Sambajee" userId="049b6cbf7b52bf78" providerId="LiveId" clId="{5E148460-C624-4A54-B33F-7C9B742485B8}" dt="2022-05-19T17:29:11.817" v="1403" actId="207"/>
          <ac:spMkLst>
            <pc:docMk/>
            <pc:sldMk cId="2749110319" sldId="284"/>
            <ac:spMk id="2" creationId="{EFAF5F11-B541-35F1-097B-18A0E9CFB659}"/>
          </ac:spMkLst>
        </pc:spChg>
        <pc:spChg chg="del">
          <ac:chgData name="Pratima Sambajee" userId="049b6cbf7b52bf78" providerId="LiveId" clId="{5E148460-C624-4A54-B33F-7C9B742485B8}" dt="2022-05-19T17:07:43.344" v="1011"/>
          <ac:spMkLst>
            <pc:docMk/>
            <pc:sldMk cId="2749110319" sldId="284"/>
            <ac:spMk id="3" creationId="{E2E5FE98-1881-9C45-CB96-7451B72CC17E}"/>
          </ac:spMkLst>
        </pc:spChg>
        <pc:spChg chg="add del mod">
          <ac:chgData name="Pratima Sambajee" userId="049b6cbf7b52bf78" providerId="LiveId" clId="{5E148460-C624-4A54-B33F-7C9B742485B8}" dt="2022-05-19T17:12:56.277" v="1132"/>
          <ac:spMkLst>
            <pc:docMk/>
            <pc:sldMk cId="2749110319" sldId="284"/>
            <ac:spMk id="6" creationId="{C0D6628C-0132-0998-3467-C5D1C2BB64FD}"/>
          </ac:spMkLst>
        </pc:spChg>
        <pc:spChg chg="add del">
          <ac:chgData name="Pratima Sambajee" userId="049b6cbf7b52bf78" providerId="LiveId" clId="{5E148460-C624-4A54-B33F-7C9B742485B8}" dt="2022-05-19T17:07:58.470" v="1014" actId="26606"/>
          <ac:spMkLst>
            <pc:docMk/>
            <pc:sldMk cId="2749110319" sldId="284"/>
            <ac:spMk id="9" creationId="{42A4FC2C-047E-45A5-965D-8E1E3BF09BC6}"/>
          </ac:spMkLst>
        </pc:spChg>
        <pc:spChg chg="add del">
          <ac:chgData name="Pratima Sambajee" userId="049b6cbf7b52bf78" providerId="LiveId" clId="{5E148460-C624-4A54-B33F-7C9B742485B8}" dt="2022-05-19T17:13:01.085" v="1134" actId="26606"/>
          <ac:spMkLst>
            <pc:docMk/>
            <pc:sldMk cId="2749110319" sldId="284"/>
            <ac:spMk id="11" creationId="{EC199EC0-644B-5F6E-EEBA-FCEA95BF2283}"/>
          </ac:spMkLst>
        </pc:spChg>
        <pc:spChg chg="add del">
          <ac:chgData name="Pratima Sambajee" userId="049b6cbf7b52bf78" providerId="LiveId" clId="{5E148460-C624-4A54-B33F-7C9B742485B8}" dt="2022-05-19T17:13:07.210" v="1136" actId="26606"/>
          <ac:spMkLst>
            <pc:docMk/>
            <pc:sldMk cId="2749110319" sldId="284"/>
            <ac:spMk id="12" creationId="{D4771268-CB57-404A-9271-370EB28F6090}"/>
          </ac:spMkLst>
        </pc:spChg>
        <pc:spChg chg="add del">
          <ac:chgData name="Pratima Sambajee" userId="049b6cbf7b52bf78" providerId="LiveId" clId="{5E148460-C624-4A54-B33F-7C9B742485B8}" dt="2022-05-19T17:13:12.906" v="1138" actId="26606"/>
          <ac:spMkLst>
            <pc:docMk/>
            <pc:sldMk cId="2749110319" sldId="284"/>
            <ac:spMk id="15" creationId="{F13C74B1-5B17-4795-BED0-7140497B445A}"/>
          </ac:spMkLst>
        </pc:spChg>
        <pc:spChg chg="add del">
          <ac:chgData name="Pratima Sambajee" userId="049b6cbf7b52bf78" providerId="LiveId" clId="{5E148460-C624-4A54-B33F-7C9B742485B8}" dt="2022-05-19T17:13:12.906" v="1138" actId="26606"/>
          <ac:spMkLst>
            <pc:docMk/>
            <pc:sldMk cId="2749110319" sldId="284"/>
            <ac:spMk id="16" creationId="{D4974D33-8DC5-464E-8C6D-BE58F0669C17}"/>
          </ac:spMkLst>
        </pc:spChg>
        <pc:spChg chg="add del">
          <ac:chgData name="Pratima Sambajee" userId="049b6cbf7b52bf78" providerId="LiveId" clId="{5E148460-C624-4A54-B33F-7C9B742485B8}" dt="2022-05-19T17:13:12.906" v="1138" actId="26606"/>
          <ac:spMkLst>
            <pc:docMk/>
            <pc:sldMk cId="2749110319" sldId="284"/>
            <ac:spMk id="17" creationId="{1BE33DB9-C3E3-51F2-56B5-31176B53FEA1}"/>
          </ac:spMkLst>
        </pc:spChg>
        <pc:spChg chg="add mod">
          <ac:chgData name="Pratima Sambajee" userId="049b6cbf7b52bf78" providerId="LiveId" clId="{5E148460-C624-4A54-B33F-7C9B742485B8}" dt="2022-05-19T17:29:25.489" v="1405" actId="207"/>
          <ac:spMkLst>
            <pc:docMk/>
            <pc:sldMk cId="2749110319" sldId="284"/>
            <ac:spMk id="19" creationId="{EC199EC0-644B-5F6E-EEBA-FCEA95BF2283}"/>
          </ac:spMkLst>
        </pc:spChg>
        <pc:picChg chg="add del mod">
          <ac:chgData name="Pratima Sambajee" userId="049b6cbf7b52bf78" providerId="LiveId" clId="{5E148460-C624-4A54-B33F-7C9B742485B8}" dt="2022-05-19T17:12:52.990" v="1131" actId="478"/>
          <ac:picMkLst>
            <pc:docMk/>
            <pc:sldMk cId="2749110319" sldId="284"/>
            <ac:picMk id="4" creationId="{A795130E-2716-0779-36A4-F4E9AB411F0D}"/>
          </ac:picMkLst>
        </pc:picChg>
        <pc:picChg chg="add mod">
          <ac:chgData name="Pratima Sambajee" userId="049b6cbf7b52bf78" providerId="LiveId" clId="{5E148460-C624-4A54-B33F-7C9B742485B8}" dt="2022-05-19T17:13:12.912" v="1139" actId="26606"/>
          <ac:picMkLst>
            <pc:docMk/>
            <pc:sldMk cId="2749110319" sldId="284"/>
            <ac:picMk id="7" creationId="{D329A5DA-829D-F5AA-8E20-8A3C4C5D0BB2}"/>
          </ac:picMkLst>
        </pc:picChg>
        <pc:cxnChg chg="add del">
          <ac:chgData name="Pratima Sambajee" userId="049b6cbf7b52bf78" providerId="LiveId" clId="{5E148460-C624-4A54-B33F-7C9B742485B8}" dt="2022-05-19T17:13:01.085" v="1134" actId="26606"/>
          <ac:cxnSpMkLst>
            <pc:docMk/>
            <pc:sldMk cId="2749110319" sldId="284"/>
            <ac:cxnSpMk id="14" creationId="{A7F400EE-A8A5-48AF-B4D6-291B52C6F0B0}"/>
          </ac:cxnSpMkLst>
        </pc:cxnChg>
        <pc:cxnChg chg="add del">
          <ac:chgData name="Pratima Sambajee" userId="049b6cbf7b52bf78" providerId="LiveId" clId="{5E148460-C624-4A54-B33F-7C9B742485B8}" dt="2022-05-19T17:15:22.570" v="1163"/>
          <ac:cxnSpMkLst>
            <pc:docMk/>
            <pc:sldMk cId="2749110319" sldId="284"/>
            <ac:cxnSpMk id="20" creationId="{A7F400EE-A8A5-48AF-B4D6-291B52C6F0B0}"/>
          </ac:cxnSpMkLst>
        </pc:cxnChg>
      </pc:sldChg>
      <pc:sldChg chg="modSp add mod">
        <pc:chgData name="Pratima Sambajee" userId="049b6cbf7b52bf78" providerId="LiveId" clId="{5E148460-C624-4A54-B33F-7C9B742485B8}" dt="2022-05-19T17:22:43.857" v="1320" actId="6549"/>
        <pc:sldMkLst>
          <pc:docMk/>
          <pc:sldMk cId="930410934" sldId="285"/>
        </pc:sldMkLst>
        <pc:spChg chg="mod">
          <ac:chgData name="Pratima Sambajee" userId="049b6cbf7b52bf78" providerId="LiveId" clId="{5E148460-C624-4A54-B33F-7C9B742485B8}" dt="2022-05-19T17:22:43.857" v="1320" actId="6549"/>
          <ac:spMkLst>
            <pc:docMk/>
            <pc:sldMk cId="930410934" sldId="285"/>
            <ac:spMk id="6" creationId="{00000000-0000-0000-0000-000000000000}"/>
          </ac:spMkLst>
        </pc:spChg>
      </pc:sldChg>
      <pc:sldChg chg="modSp add mod">
        <pc:chgData name="Pratima Sambajee" userId="049b6cbf7b52bf78" providerId="LiveId" clId="{5E148460-C624-4A54-B33F-7C9B742485B8}" dt="2022-05-19T17:24:30.062" v="1340" actId="20577"/>
        <pc:sldMkLst>
          <pc:docMk/>
          <pc:sldMk cId="1342740658" sldId="286"/>
        </pc:sldMkLst>
        <pc:spChg chg="mod">
          <ac:chgData name="Pratima Sambajee" userId="049b6cbf7b52bf78" providerId="LiveId" clId="{5E148460-C624-4A54-B33F-7C9B742485B8}" dt="2022-05-19T17:24:30.062" v="1340" actId="20577"/>
          <ac:spMkLst>
            <pc:docMk/>
            <pc:sldMk cId="1342740658" sldId="286"/>
            <ac:spMk id="6" creationId="{00000000-0000-0000-0000-000000000000}"/>
          </ac:spMkLst>
        </pc:spChg>
      </pc:sldChg>
      <pc:sldChg chg="add del">
        <pc:chgData name="Pratima Sambajee" userId="049b6cbf7b52bf78" providerId="LiveId" clId="{5E148460-C624-4A54-B33F-7C9B742485B8}" dt="2022-05-19T17:24:01.830" v="1331"/>
        <pc:sldMkLst>
          <pc:docMk/>
          <pc:sldMk cId="3087235971" sldId="286"/>
        </pc:sldMkLst>
      </pc:sldChg>
      <pc:sldChg chg="addSp delSp modSp new mod">
        <pc:chgData name="Pratima Sambajee" userId="049b6cbf7b52bf78" providerId="LiveId" clId="{5E148460-C624-4A54-B33F-7C9B742485B8}" dt="2022-05-19T17:35:16.244" v="1475" actId="478"/>
        <pc:sldMkLst>
          <pc:docMk/>
          <pc:sldMk cId="3883388181" sldId="287"/>
        </pc:sldMkLst>
        <pc:spChg chg="del">
          <ac:chgData name="Pratima Sambajee" userId="049b6cbf7b52bf78" providerId="LiveId" clId="{5E148460-C624-4A54-B33F-7C9B742485B8}" dt="2022-05-19T17:33:34.614" v="1419" actId="478"/>
          <ac:spMkLst>
            <pc:docMk/>
            <pc:sldMk cId="3883388181" sldId="287"/>
            <ac:spMk id="2" creationId="{F94B10DF-D8F8-DAE6-35ED-28182705E820}"/>
          </ac:spMkLst>
        </pc:spChg>
        <pc:spChg chg="del mod">
          <ac:chgData name="Pratima Sambajee" userId="049b6cbf7b52bf78" providerId="LiveId" clId="{5E148460-C624-4A54-B33F-7C9B742485B8}" dt="2022-05-19T17:35:16.244" v="1475" actId="478"/>
          <ac:spMkLst>
            <pc:docMk/>
            <pc:sldMk cId="3883388181" sldId="287"/>
            <ac:spMk id="3" creationId="{A19D2763-7CA1-1F10-3720-7396BE005642}"/>
          </ac:spMkLst>
        </pc:spChg>
        <pc:spChg chg="add mod">
          <ac:chgData name="Pratima Sambajee" userId="049b6cbf7b52bf78" providerId="LiveId" clId="{5E148460-C624-4A54-B33F-7C9B742485B8}" dt="2022-05-19T17:35:07.277" v="1474" actId="14100"/>
          <ac:spMkLst>
            <pc:docMk/>
            <pc:sldMk cId="3883388181" sldId="287"/>
            <ac:spMk id="4" creationId="{693A3EC8-2DD6-7219-DE82-820C59464225}"/>
          </ac:spMkLst>
        </pc:spChg>
      </pc:sldChg>
      <pc:sldChg chg="addSp delSp modSp new mod setBg modClrScheme addAnim chgLayout">
        <pc:chgData name="Pratima Sambajee" userId="049b6cbf7b52bf78" providerId="LiveId" clId="{5E148460-C624-4A54-B33F-7C9B742485B8}" dt="2022-05-19T17:40:57.883" v="1593" actId="26606"/>
        <pc:sldMkLst>
          <pc:docMk/>
          <pc:sldMk cId="4285550916" sldId="288"/>
        </pc:sldMkLst>
        <pc:spChg chg="del mod ord">
          <ac:chgData name="Pratima Sambajee" userId="049b6cbf7b52bf78" providerId="LiveId" clId="{5E148460-C624-4A54-B33F-7C9B742485B8}" dt="2022-05-19T17:37:14.595" v="1521" actId="700"/>
          <ac:spMkLst>
            <pc:docMk/>
            <pc:sldMk cId="4285550916" sldId="288"/>
            <ac:spMk id="2" creationId="{3935BCC5-5579-5585-6305-70BFB0390556}"/>
          </ac:spMkLst>
        </pc:spChg>
        <pc:spChg chg="del mod ord">
          <ac:chgData name="Pratima Sambajee" userId="049b6cbf7b52bf78" providerId="LiveId" clId="{5E148460-C624-4A54-B33F-7C9B742485B8}" dt="2022-05-19T17:37:14.595" v="1521" actId="700"/>
          <ac:spMkLst>
            <pc:docMk/>
            <pc:sldMk cId="4285550916" sldId="288"/>
            <ac:spMk id="3" creationId="{17A4BAF5-52CD-6078-1F37-2F761B4473E4}"/>
          </ac:spMkLst>
        </pc:spChg>
        <pc:spChg chg="add mod ord">
          <ac:chgData name="Pratima Sambajee" userId="049b6cbf7b52bf78" providerId="LiveId" clId="{5E148460-C624-4A54-B33F-7C9B742485B8}" dt="2022-05-19T17:40:57.883" v="1593" actId="26606"/>
          <ac:spMkLst>
            <pc:docMk/>
            <pc:sldMk cId="4285550916" sldId="288"/>
            <ac:spMk id="4" creationId="{6BA852EF-84D6-550C-7A03-A4218ABDD5B0}"/>
          </ac:spMkLst>
        </pc:spChg>
        <pc:spChg chg="add mod ord">
          <ac:chgData name="Pratima Sambajee" userId="049b6cbf7b52bf78" providerId="LiveId" clId="{5E148460-C624-4A54-B33F-7C9B742485B8}" dt="2022-05-19T17:40:57.883" v="1593" actId="26606"/>
          <ac:spMkLst>
            <pc:docMk/>
            <pc:sldMk cId="4285550916" sldId="288"/>
            <ac:spMk id="5" creationId="{A3CBB657-E779-BC52-2CCF-C8CF09C8A79F}"/>
          </ac:spMkLst>
        </pc:spChg>
        <pc:spChg chg="add del">
          <ac:chgData name="Pratima Sambajee" userId="049b6cbf7b52bf78" providerId="LiveId" clId="{5E148460-C624-4A54-B33F-7C9B742485B8}" dt="2022-05-19T17:40:57.883" v="1593" actId="26606"/>
          <ac:spMkLst>
            <pc:docMk/>
            <pc:sldMk cId="4285550916" sldId="288"/>
            <ac:spMk id="10" creationId="{00C4F1C3-3ADD-491F-8C66-57912A242177}"/>
          </ac:spMkLst>
        </pc:spChg>
        <pc:spChg chg="add del">
          <ac:chgData name="Pratima Sambajee" userId="049b6cbf7b52bf78" providerId="LiveId" clId="{5E148460-C624-4A54-B33F-7C9B742485B8}" dt="2022-05-19T17:40:57.883" v="1593" actId="26606"/>
          <ac:spMkLst>
            <pc:docMk/>
            <pc:sldMk cId="4285550916" sldId="288"/>
            <ac:spMk id="12" creationId="{0B323FE0-DFB0-4368-A3C2-FC1402A98C03}"/>
          </ac:spMkLst>
        </pc:spChg>
        <pc:spChg chg="add del">
          <ac:chgData name="Pratima Sambajee" userId="049b6cbf7b52bf78" providerId="LiveId" clId="{5E148460-C624-4A54-B33F-7C9B742485B8}" dt="2022-05-19T17:40:57.883" v="1593" actId="26606"/>
          <ac:spMkLst>
            <pc:docMk/>
            <pc:sldMk cId="4285550916" sldId="288"/>
            <ac:spMk id="16" creationId="{00F30BB5-7BA0-4D79-B51D-809B0D796A1D}"/>
          </ac:spMkLst>
        </pc:spChg>
        <pc:spChg chg="add del">
          <ac:chgData name="Pratima Sambajee" userId="049b6cbf7b52bf78" providerId="LiveId" clId="{5E148460-C624-4A54-B33F-7C9B742485B8}" dt="2022-05-19T17:40:57.883" v="1593" actId="26606"/>
          <ac:spMkLst>
            <pc:docMk/>
            <pc:sldMk cId="4285550916" sldId="288"/>
            <ac:spMk id="18" creationId="{44F561C9-F335-45B4-A0DC-68F946099895}"/>
          </ac:spMkLst>
        </pc:spChg>
        <pc:spChg chg="add">
          <ac:chgData name="Pratima Sambajee" userId="049b6cbf7b52bf78" providerId="LiveId" clId="{5E148460-C624-4A54-B33F-7C9B742485B8}" dt="2022-05-19T17:40:57.883" v="1593" actId="26606"/>
          <ac:spMkLst>
            <pc:docMk/>
            <pc:sldMk cId="4285550916" sldId="288"/>
            <ac:spMk id="23" creationId="{8E8DBDA3-652C-4F87-B53B-7F73AC8F4FF9}"/>
          </ac:spMkLst>
        </pc:spChg>
        <pc:spChg chg="add">
          <ac:chgData name="Pratima Sambajee" userId="049b6cbf7b52bf78" providerId="LiveId" clId="{5E148460-C624-4A54-B33F-7C9B742485B8}" dt="2022-05-19T17:40:57.883" v="1593" actId="26606"/>
          <ac:spMkLst>
            <pc:docMk/>
            <pc:sldMk cId="4285550916" sldId="288"/>
            <ac:spMk id="25" creationId="{42187232-3845-418F-A17C-C138F01D98AB}"/>
          </ac:spMkLst>
        </pc:spChg>
        <pc:cxnChg chg="add del">
          <ac:chgData name="Pratima Sambajee" userId="049b6cbf7b52bf78" providerId="LiveId" clId="{5E148460-C624-4A54-B33F-7C9B742485B8}" dt="2022-05-19T17:40:57.883" v="1593" actId="26606"/>
          <ac:cxnSpMkLst>
            <pc:docMk/>
            <pc:sldMk cId="4285550916" sldId="288"/>
            <ac:cxnSpMk id="14" creationId="{E4BCA77F-6A46-46C1-822E-DF8DB6F08D5A}"/>
          </ac:cxnSpMkLst>
        </pc:cxnChg>
      </pc:sldChg>
      <pc:sldChg chg="addSp delSp modSp new mod setBg">
        <pc:chgData name="Pratima Sambajee" userId="049b6cbf7b52bf78" providerId="LiveId" clId="{5E148460-C624-4A54-B33F-7C9B742485B8}" dt="2022-05-19T18:30:34.227" v="2299" actId="20577"/>
        <pc:sldMkLst>
          <pc:docMk/>
          <pc:sldMk cId="461368497" sldId="289"/>
        </pc:sldMkLst>
        <pc:spChg chg="mod">
          <ac:chgData name="Pratima Sambajee" userId="049b6cbf7b52bf78" providerId="LiveId" clId="{5E148460-C624-4A54-B33F-7C9B742485B8}" dt="2022-05-19T17:41:52.371" v="1680" actId="6549"/>
          <ac:spMkLst>
            <pc:docMk/>
            <pc:sldMk cId="461368497" sldId="289"/>
            <ac:spMk id="2" creationId="{1D0A933C-57E3-19E6-4BF0-FFFDF84A7825}"/>
          </ac:spMkLst>
        </pc:spChg>
        <pc:spChg chg="add del">
          <ac:chgData name="Pratima Sambajee" userId="049b6cbf7b52bf78" providerId="LiveId" clId="{5E148460-C624-4A54-B33F-7C9B742485B8}" dt="2022-05-19T17:40:50.609" v="1592" actId="26606"/>
          <ac:spMkLst>
            <pc:docMk/>
            <pc:sldMk cId="461368497" sldId="289"/>
            <ac:spMk id="3" creationId="{254B6135-8597-363A-C1C6-A27A800A9D89}"/>
          </ac:spMkLst>
        </pc:spChg>
        <pc:spChg chg="add del">
          <ac:chgData name="Pratima Sambajee" userId="049b6cbf7b52bf78" providerId="LiveId" clId="{5E148460-C624-4A54-B33F-7C9B742485B8}" dt="2022-05-19T17:40:50.602" v="1591" actId="26606"/>
          <ac:spMkLst>
            <pc:docMk/>
            <pc:sldMk cId="461368497" sldId="289"/>
            <ac:spMk id="8" creationId="{00C4F1C3-3ADD-491F-8C66-57912A242177}"/>
          </ac:spMkLst>
        </pc:spChg>
        <pc:spChg chg="add del">
          <ac:chgData name="Pratima Sambajee" userId="049b6cbf7b52bf78" providerId="LiveId" clId="{5E148460-C624-4A54-B33F-7C9B742485B8}" dt="2022-05-19T17:40:50.602" v="1591" actId="26606"/>
          <ac:spMkLst>
            <pc:docMk/>
            <pc:sldMk cId="461368497" sldId="289"/>
            <ac:spMk id="10" creationId="{0B323FE0-DFB0-4368-A3C2-FC1402A98C03}"/>
          </ac:spMkLst>
        </pc:spChg>
        <pc:spChg chg="add del">
          <ac:chgData name="Pratima Sambajee" userId="049b6cbf7b52bf78" providerId="LiveId" clId="{5E148460-C624-4A54-B33F-7C9B742485B8}" dt="2022-05-19T17:40:50.602" v="1591" actId="26606"/>
          <ac:spMkLst>
            <pc:docMk/>
            <pc:sldMk cId="461368497" sldId="289"/>
            <ac:spMk id="14" creationId="{00F30BB5-7BA0-4D79-B51D-809B0D796A1D}"/>
          </ac:spMkLst>
        </pc:spChg>
        <pc:spChg chg="add del">
          <ac:chgData name="Pratima Sambajee" userId="049b6cbf7b52bf78" providerId="LiveId" clId="{5E148460-C624-4A54-B33F-7C9B742485B8}" dt="2022-05-19T17:40:50.602" v="1591" actId="26606"/>
          <ac:spMkLst>
            <pc:docMk/>
            <pc:sldMk cId="461368497" sldId="289"/>
            <ac:spMk id="16" creationId="{44F561C9-F335-45B4-A0DC-68F946099895}"/>
          </ac:spMkLst>
        </pc:spChg>
        <pc:spChg chg="add">
          <ac:chgData name="Pratima Sambajee" userId="049b6cbf7b52bf78" providerId="LiveId" clId="{5E148460-C624-4A54-B33F-7C9B742485B8}" dt="2022-05-19T17:40:50.609" v="1592" actId="26606"/>
          <ac:spMkLst>
            <pc:docMk/>
            <pc:sldMk cId="461368497" sldId="289"/>
            <ac:spMk id="18" creationId="{8E8DBDA3-652C-4F87-B53B-7F73AC8F4FF9}"/>
          </ac:spMkLst>
        </pc:spChg>
        <pc:spChg chg="add">
          <ac:chgData name="Pratima Sambajee" userId="049b6cbf7b52bf78" providerId="LiveId" clId="{5E148460-C624-4A54-B33F-7C9B742485B8}" dt="2022-05-19T17:40:50.609" v="1592" actId="26606"/>
          <ac:spMkLst>
            <pc:docMk/>
            <pc:sldMk cId="461368497" sldId="289"/>
            <ac:spMk id="19" creationId="{42187232-3845-418F-A17C-C138F01D98AB}"/>
          </ac:spMkLst>
        </pc:spChg>
        <pc:spChg chg="add mod">
          <ac:chgData name="Pratima Sambajee" userId="049b6cbf7b52bf78" providerId="LiveId" clId="{5E148460-C624-4A54-B33F-7C9B742485B8}" dt="2022-05-19T18:30:34.227" v="2299" actId="20577"/>
          <ac:spMkLst>
            <pc:docMk/>
            <pc:sldMk cId="461368497" sldId="289"/>
            <ac:spMk id="20" creationId="{254B6135-8597-363A-C1C6-A27A800A9D89}"/>
          </ac:spMkLst>
        </pc:spChg>
        <pc:graphicFrameChg chg="add del mod">
          <ac:chgData name="Pratima Sambajee" userId="049b6cbf7b52bf78" providerId="LiveId" clId="{5E148460-C624-4A54-B33F-7C9B742485B8}" dt="2022-05-19T18:20:57.317" v="2121" actId="478"/>
          <ac:graphicFrameMkLst>
            <pc:docMk/>
            <pc:sldMk cId="461368497" sldId="289"/>
            <ac:graphicFrameMk id="3" creationId="{9E62AD11-5779-24C9-44F1-BD283A49DB1F}"/>
          </ac:graphicFrameMkLst>
        </pc:graphicFrameChg>
        <pc:picChg chg="add del mod">
          <ac:chgData name="Pratima Sambajee" userId="049b6cbf7b52bf78" providerId="LiveId" clId="{5E148460-C624-4A54-B33F-7C9B742485B8}" dt="2022-05-19T18:21:04.863" v="2123" actId="478"/>
          <ac:picMkLst>
            <pc:docMk/>
            <pc:sldMk cId="461368497" sldId="289"/>
            <ac:picMk id="1025" creationId="{4FA72158-2665-D0BC-1ADD-5FF1D9A7BF09}"/>
          </ac:picMkLst>
        </pc:picChg>
        <pc:cxnChg chg="add del">
          <ac:chgData name="Pratima Sambajee" userId="049b6cbf7b52bf78" providerId="LiveId" clId="{5E148460-C624-4A54-B33F-7C9B742485B8}" dt="2022-05-19T17:40:50.602" v="1591" actId="26606"/>
          <ac:cxnSpMkLst>
            <pc:docMk/>
            <pc:sldMk cId="461368497" sldId="289"/>
            <ac:cxnSpMk id="12" creationId="{E4BCA77F-6A46-46C1-822E-DF8DB6F08D5A}"/>
          </ac:cxnSpMkLst>
        </pc:cxnChg>
      </pc:sldChg>
      <pc:sldChg chg="addSp modSp new mod setBg">
        <pc:chgData name="Pratima Sambajee" userId="049b6cbf7b52bf78" providerId="LiveId" clId="{5E148460-C624-4A54-B33F-7C9B742485B8}" dt="2022-05-19T17:46:39.431" v="1947" actId="20577"/>
        <pc:sldMkLst>
          <pc:docMk/>
          <pc:sldMk cId="3310696358" sldId="290"/>
        </pc:sldMkLst>
        <pc:spChg chg="mod">
          <ac:chgData name="Pratima Sambajee" userId="049b6cbf7b52bf78" providerId="LiveId" clId="{5E148460-C624-4A54-B33F-7C9B742485B8}" dt="2022-05-19T17:42:31.949" v="1700" actId="20577"/>
          <ac:spMkLst>
            <pc:docMk/>
            <pc:sldMk cId="3310696358" sldId="290"/>
            <ac:spMk id="2" creationId="{12FFFBC0-2F13-D79E-72B2-89EB7FC2CC08}"/>
          </ac:spMkLst>
        </pc:spChg>
        <pc:spChg chg="mod">
          <ac:chgData name="Pratima Sambajee" userId="049b6cbf7b52bf78" providerId="LiveId" clId="{5E148460-C624-4A54-B33F-7C9B742485B8}" dt="2022-05-19T17:46:39.431" v="1947" actId="20577"/>
          <ac:spMkLst>
            <pc:docMk/>
            <pc:sldMk cId="3310696358" sldId="290"/>
            <ac:spMk id="3" creationId="{7763615B-7D9F-9116-7812-177776A1DFF7}"/>
          </ac:spMkLst>
        </pc:spChg>
        <pc:spChg chg="add">
          <ac:chgData name="Pratima Sambajee" userId="049b6cbf7b52bf78" providerId="LiveId" clId="{5E148460-C624-4A54-B33F-7C9B742485B8}" dt="2022-05-19T17:42:05.567" v="1682" actId="26606"/>
          <ac:spMkLst>
            <pc:docMk/>
            <pc:sldMk cId="3310696358" sldId="290"/>
            <ac:spMk id="8" creationId="{8E8DBDA3-652C-4F87-B53B-7F73AC8F4FF9}"/>
          </ac:spMkLst>
        </pc:spChg>
        <pc:spChg chg="add">
          <ac:chgData name="Pratima Sambajee" userId="049b6cbf7b52bf78" providerId="LiveId" clId="{5E148460-C624-4A54-B33F-7C9B742485B8}" dt="2022-05-19T17:42:05.567" v="1682" actId="26606"/>
          <ac:spMkLst>
            <pc:docMk/>
            <pc:sldMk cId="3310696358" sldId="290"/>
            <ac:spMk id="10" creationId="{42187232-3845-418F-A17C-C138F01D98AB}"/>
          </ac:spMkLst>
        </pc:spChg>
      </pc:sldChg>
      <pc:sldChg chg="modSp add mod">
        <pc:chgData name="Pratima Sambajee" userId="049b6cbf7b52bf78" providerId="LiveId" clId="{5E148460-C624-4A54-B33F-7C9B742485B8}" dt="2022-05-19T17:44:46.239" v="1846" actId="207"/>
        <pc:sldMkLst>
          <pc:docMk/>
          <pc:sldMk cId="3610280100" sldId="291"/>
        </pc:sldMkLst>
        <pc:spChg chg="mod">
          <ac:chgData name="Pratima Sambajee" userId="049b6cbf7b52bf78" providerId="LiveId" clId="{5E148460-C624-4A54-B33F-7C9B742485B8}" dt="2022-05-19T17:43:33.793" v="1830" actId="20577"/>
          <ac:spMkLst>
            <pc:docMk/>
            <pc:sldMk cId="3610280100" sldId="291"/>
            <ac:spMk id="4" creationId="{6BA852EF-84D6-550C-7A03-A4218ABDD5B0}"/>
          </ac:spMkLst>
        </pc:spChg>
        <pc:spChg chg="mod">
          <ac:chgData name="Pratima Sambajee" userId="049b6cbf7b52bf78" providerId="LiveId" clId="{5E148460-C624-4A54-B33F-7C9B742485B8}" dt="2022-05-19T17:44:46.239" v="1846" actId="207"/>
          <ac:spMkLst>
            <pc:docMk/>
            <pc:sldMk cId="3610280100" sldId="291"/>
            <ac:spMk id="5" creationId="{A3CBB657-E779-BC52-2CCF-C8CF09C8A79F}"/>
          </ac:spMkLst>
        </pc:spChg>
      </pc:sldChg>
      <pc:sldChg chg="delSp modSp new mod">
        <pc:chgData name="Pratima Sambajee" userId="049b6cbf7b52bf78" providerId="LiveId" clId="{5E148460-C624-4A54-B33F-7C9B742485B8}" dt="2022-05-19T18:30:12.934" v="2291" actId="20577"/>
        <pc:sldMkLst>
          <pc:docMk/>
          <pc:sldMk cId="3833158927" sldId="292"/>
        </pc:sldMkLst>
        <pc:spChg chg="del">
          <ac:chgData name="Pratima Sambajee" userId="049b6cbf7b52bf78" providerId="LiveId" clId="{5E148460-C624-4A54-B33F-7C9B742485B8}" dt="2022-05-19T18:13:02.481" v="2103" actId="478"/>
          <ac:spMkLst>
            <pc:docMk/>
            <pc:sldMk cId="3833158927" sldId="292"/>
            <ac:spMk id="2" creationId="{8462EAB8-54FC-FF77-187D-1776CBB326E1}"/>
          </ac:spMkLst>
        </pc:spChg>
        <pc:spChg chg="mod">
          <ac:chgData name="Pratima Sambajee" userId="049b6cbf7b52bf78" providerId="LiveId" clId="{5E148460-C624-4A54-B33F-7C9B742485B8}" dt="2022-05-19T18:30:12.934" v="2291" actId="20577"/>
          <ac:spMkLst>
            <pc:docMk/>
            <pc:sldMk cId="3833158927" sldId="292"/>
            <ac:spMk id="3" creationId="{3A0946F2-4990-6F0F-DEB8-89A9CB01D351}"/>
          </ac:spMkLst>
        </pc:spChg>
      </pc:sldChg>
      <pc:sldMasterChg chg="modSldLayout">
        <pc:chgData name="Pratima Sambajee" userId="049b6cbf7b52bf78" providerId="LiveId" clId="{5E148460-C624-4A54-B33F-7C9B742485B8}" dt="2022-05-19T17:15:51.396" v="1182"/>
        <pc:sldMasterMkLst>
          <pc:docMk/>
          <pc:sldMasterMk cId="943449811" sldId="2147483689"/>
        </pc:sldMasterMkLst>
        <pc:sldLayoutChg chg="delSp">
          <pc:chgData name="Pratima Sambajee" userId="049b6cbf7b52bf78" providerId="LiveId" clId="{5E148460-C624-4A54-B33F-7C9B742485B8}" dt="2022-05-19T17:15:51.396" v="1182"/>
          <pc:sldLayoutMkLst>
            <pc:docMk/>
            <pc:sldMasterMk cId="943449811" sldId="2147483689"/>
            <pc:sldLayoutMk cId="2549684610" sldId="2147483707"/>
          </pc:sldLayoutMkLst>
          <pc:spChg chg="del">
            <ac:chgData name="Pratima Sambajee" userId="049b6cbf7b52bf78" providerId="LiveId" clId="{5E148460-C624-4A54-B33F-7C9B742485B8}" dt="2022-05-19T17:15:51.396" v="1182"/>
            <ac:spMkLst>
              <pc:docMk/>
              <pc:sldMasterMk cId="943449811" sldId="2147483689"/>
              <pc:sldLayoutMk cId="2549684610" sldId="2147483707"/>
              <ac:spMk id="8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7DCD5F0-5D4D-421A-996D-D356166AF23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3576AE1-DFAA-47C8-B232-4C2E6F0D0864}" type="slidenum">
              <a:rPr lang="en-US" smtClean="0"/>
              <a:pPr/>
              <a:t>‹N°›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6498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CD5F0-5D4D-421A-996D-D356166AF23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76AE1-DFAA-47C8-B232-4C2E6F0D086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566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CD5F0-5D4D-421A-996D-D356166AF23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76AE1-DFAA-47C8-B232-4C2E6F0D086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740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CD5F0-5D4D-421A-996D-D356166AF23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76AE1-DFAA-47C8-B232-4C2E6F0D086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66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CD5F0-5D4D-421A-996D-D356166AF23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76AE1-DFAA-47C8-B232-4C2E6F0D0864}" type="slidenum">
              <a:rPr lang="en-US" smtClean="0"/>
              <a:pPr/>
              <a:t>‹N°›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6508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CD5F0-5D4D-421A-996D-D356166AF23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76AE1-DFAA-47C8-B232-4C2E6F0D086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830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CD5F0-5D4D-421A-996D-D356166AF23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76AE1-DFAA-47C8-B232-4C2E6F0D086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040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CD5F0-5D4D-421A-996D-D356166AF23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76AE1-DFAA-47C8-B232-4C2E6F0D086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38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CD5F0-5D4D-421A-996D-D356166AF23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76AE1-DFAA-47C8-B232-4C2E6F0D086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16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CD5F0-5D4D-421A-996D-D356166AF23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76AE1-DFAA-47C8-B232-4C2E6F0D086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239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CD5F0-5D4D-421A-996D-D356166AF23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76AE1-DFAA-47C8-B232-4C2E6F0D086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030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67DCD5F0-5D4D-421A-996D-D356166AF23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33576AE1-DFAA-47C8-B232-4C2E6F0D086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780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lifeplus@govmu.org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mailto:psambajee@g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4467" y="802298"/>
            <a:ext cx="9863331" cy="2541431"/>
          </a:xfrm>
        </p:spPr>
        <p:txBody>
          <a:bodyPr>
            <a:normAutofit/>
          </a:bodyPr>
          <a:lstStyle/>
          <a:p>
            <a:pPr>
              <a:defRPr sz="5400"/>
            </a:pPr>
            <a:r>
              <a:t>Santé mentale des travailleurs migrants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E37DD5D-83F6-221B-7AC9-F294D8F39D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5898" y="3851677"/>
            <a:ext cx="2485723" cy="249190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0C502D8-29F5-4AF9-AE0E-7348A8D87C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2962" y="3851677"/>
            <a:ext cx="4074836" cy="1426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813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F7726A94-1EF0-4D91-B7BF-C033E3D6E5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A1BB05-0BBA-487A-E5A2-D9373A0A615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60000"/>
          </a:blip>
          <a:srcRect b="4255"/>
          <a:stretch/>
        </p:blipFill>
        <p:spPr>
          <a:xfrm>
            <a:off x="20" y="-1"/>
            <a:ext cx="12191980" cy="6858001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8F0650C-11DF-45E6-8EC2-E3B298F0D8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24FB4153-1E3E-4AE9-8306-E8C292894B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>
            <a:normAutofit/>
          </a:bodyPr>
          <a:lstStyle/>
          <a:p>
            <a:pPr>
              <a:defRPr sz="6100" b="1"/>
            </a:pPr>
            <a:r>
              <a:rPr lang="en-US" sz="6100" b="1" dirty="0"/>
              <a:t/>
            </a:r>
            <a:br>
              <a:rPr lang="en-US" sz="6100" b="1" dirty="0"/>
            </a:br>
            <a:r>
              <a:t>La dépression </a:t>
            </a:r>
            <a:r>
              <a:rPr lang="en-US" sz="6100" b="1" dirty="0"/>
              <a:t/>
            </a:r>
            <a:br>
              <a:rPr lang="en-US" sz="6100" b="1" dirty="0"/>
            </a:br>
            <a:endParaRPr lang="en-US" sz="6100" dirty="0"/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/>
          <a:p>
            <a:r>
              <a:t>Les types de problèmes de santé mentale</a:t>
            </a:r>
          </a:p>
        </p:txBody>
      </p:sp>
    </p:spTree>
    <p:extLst>
      <p:ext uri="{BB962C8B-B14F-4D97-AF65-F5344CB8AC3E}">
        <p14:creationId xmlns:p14="http://schemas.microsoft.com/office/powerpoint/2010/main" val="930410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53667" y="574274"/>
            <a:ext cx="11068279" cy="773263"/>
          </a:xfrm>
        </p:spPr>
        <p:txBody>
          <a:bodyPr>
            <a:noAutofit/>
          </a:bodyPr>
          <a:lstStyle/>
          <a:p>
            <a:pPr algn="l">
              <a:defRPr sz="3600"/>
            </a:pPr>
            <a:r>
              <a:rPr dirty="0"/>
              <a:t>Les </a:t>
            </a:r>
            <a:r>
              <a:rPr dirty="0" err="1"/>
              <a:t>symptômes</a:t>
            </a:r>
            <a:r>
              <a:rPr dirty="0"/>
              <a:t> </a:t>
            </a:r>
            <a:r>
              <a:rPr dirty="0" err="1"/>
              <a:t>généraux</a:t>
            </a:r>
            <a:r>
              <a:rPr dirty="0"/>
              <a:t> de la </a:t>
            </a:r>
            <a:r>
              <a:rPr b="1" dirty="0" err="1">
                <a:solidFill>
                  <a:schemeClr val="accent2"/>
                </a:solidFill>
              </a:rPr>
              <a:t>dépression</a:t>
            </a:r>
            <a:r>
              <a:rPr dirty="0">
                <a:solidFill>
                  <a:schemeClr val="accent2"/>
                </a:solidFill>
              </a:rPr>
              <a:t> </a:t>
            </a:r>
            <a:r>
              <a:rPr dirty="0" err="1"/>
              <a:t>sont</a:t>
            </a:r>
            <a:r>
              <a:rPr dirty="0"/>
              <a:t> :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52529D8F-5A91-4182-892A-EA16C21E4810}"/>
              </a:ext>
            </a:extLst>
          </p:cNvPr>
          <p:cNvSpPr txBox="1">
            <a:spLocks/>
          </p:cNvSpPr>
          <p:nvPr/>
        </p:nvSpPr>
        <p:spPr>
          <a:xfrm>
            <a:off x="930006" y="2167148"/>
            <a:ext cx="10515600" cy="4351338"/>
          </a:xfrm>
          <a:prstGeom prst="rect">
            <a:avLst/>
          </a:prstGeom>
        </p:spPr>
        <p:txBody>
          <a:bodyPr vert="horz" lIns="91440" tIns="45720" rIns="91440" bIns="4572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  <a:defRPr sz="3200">
                <a:latin typeface="+mj-lt"/>
              </a:defRPr>
            </a:pPr>
            <a:r>
              <a:rPr dirty="0" err="1"/>
              <a:t>Humeur</a:t>
            </a:r>
            <a:r>
              <a:rPr dirty="0"/>
              <a:t> </a:t>
            </a:r>
            <a:r>
              <a:rPr dirty="0" err="1"/>
              <a:t>dépressive</a:t>
            </a:r>
            <a:r>
              <a:rPr dirty="0"/>
              <a:t> la </a:t>
            </a:r>
            <a:r>
              <a:rPr dirty="0" err="1"/>
              <a:t>plupart</a:t>
            </a:r>
            <a:r>
              <a:rPr dirty="0"/>
              <a:t> du temps, </a:t>
            </a:r>
            <a:r>
              <a:rPr dirty="0" err="1"/>
              <a:t>presque</a:t>
            </a:r>
            <a:r>
              <a:rPr dirty="0"/>
              <a:t> </a:t>
            </a:r>
            <a:r>
              <a:rPr dirty="0" err="1"/>
              <a:t>tous</a:t>
            </a:r>
            <a:r>
              <a:rPr dirty="0"/>
              <a:t> les </a:t>
            </a:r>
            <a:r>
              <a:rPr dirty="0" err="1"/>
              <a:t>jours</a:t>
            </a:r>
            <a:endParaRPr dirty="0"/>
          </a:p>
          <a:p>
            <a:pPr marL="457200" indent="-457200" algn="l">
              <a:buFont typeface="Arial" panose="020B0604020202020204" pitchFamily="34" charset="0"/>
              <a:buChar char="•"/>
              <a:defRPr sz="3200">
                <a:latin typeface="+mj-lt"/>
              </a:defRPr>
            </a:pPr>
            <a:r>
              <a:rPr dirty="0"/>
              <a:t>Diminution </a:t>
            </a:r>
            <a:r>
              <a:rPr dirty="0" err="1"/>
              <a:t>marquée</a:t>
            </a:r>
            <a:r>
              <a:rPr dirty="0"/>
              <a:t> de </a:t>
            </a:r>
            <a:r>
              <a:rPr dirty="0" err="1"/>
              <a:t>l'intérêt</a:t>
            </a:r>
            <a:r>
              <a:rPr dirty="0"/>
              <a:t> </a:t>
            </a:r>
            <a:r>
              <a:rPr dirty="0" err="1"/>
              <a:t>ou</a:t>
            </a:r>
            <a:r>
              <a:rPr dirty="0"/>
              <a:t> du </a:t>
            </a:r>
            <a:r>
              <a:rPr dirty="0" err="1"/>
              <a:t>plaisir</a:t>
            </a:r>
            <a:r>
              <a:rPr dirty="0"/>
              <a:t> pour </a:t>
            </a:r>
            <a:r>
              <a:rPr dirty="0" err="1"/>
              <a:t>toutes</a:t>
            </a:r>
            <a:r>
              <a:rPr dirty="0"/>
              <a:t> </a:t>
            </a:r>
            <a:r>
              <a:rPr dirty="0" err="1"/>
              <a:t>activités</a:t>
            </a:r>
            <a:endParaRPr dirty="0"/>
          </a:p>
          <a:p>
            <a:pPr marL="457200" indent="-457200" algn="l">
              <a:buFont typeface="Arial" panose="020B0604020202020204" pitchFamily="34" charset="0"/>
              <a:buChar char="•"/>
              <a:defRPr sz="3200">
                <a:latin typeface="+mj-lt"/>
              </a:defRPr>
            </a:pPr>
            <a:r>
              <a:rPr dirty="0" err="1"/>
              <a:t>Perte</a:t>
            </a:r>
            <a:r>
              <a:rPr dirty="0"/>
              <a:t> </a:t>
            </a:r>
            <a:r>
              <a:rPr dirty="0" err="1"/>
              <a:t>ou</a:t>
            </a:r>
            <a:r>
              <a:rPr dirty="0"/>
              <a:t> gain de </a:t>
            </a:r>
            <a:r>
              <a:rPr dirty="0" err="1"/>
              <a:t>poids</a:t>
            </a:r>
            <a:r>
              <a:rPr dirty="0"/>
              <a:t> </a:t>
            </a:r>
            <a:r>
              <a:rPr dirty="0" err="1"/>
              <a:t>importants</a:t>
            </a:r>
            <a:endParaRPr dirty="0"/>
          </a:p>
          <a:p>
            <a:pPr marL="457200" indent="-457200" algn="l">
              <a:buFont typeface="Arial" panose="020B0604020202020204" pitchFamily="34" charset="0"/>
              <a:buChar char="•"/>
              <a:defRPr sz="3200">
                <a:latin typeface="+mj-lt"/>
              </a:defRPr>
            </a:pPr>
            <a:r>
              <a:rPr dirty="0" err="1"/>
              <a:t>Insomnie</a:t>
            </a:r>
            <a:r>
              <a:rPr dirty="0"/>
              <a:t> </a:t>
            </a:r>
            <a:r>
              <a:rPr dirty="0" err="1"/>
              <a:t>ou</a:t>
            </a:r>
            <a:r>
              <a:rPr dirty="0"/>
              <a:t> </a:t>
            </a:r>
            <a:r>
              <a:rPr dirty="0" err="1"/>
              <a:t>hypersomnie</a:t>
            </a:r>
            <a:endParaRPr dirty="0"/>
          </a:p>
          <a:p>
            <a:pPr marL="457200" indent="-457200" algn="l">
              <a:buFont typeface="Arial" panose="020B0604020202020204" pitchFamily="34" charset="0"/>
              <a:buChar char="•"/>
              <a:defRPr sz="3200">
                <a:latin typeface="+mj-lt"/>
              </a:defRPr>
            </a:pPr>
            <a:r>
              <a:rPr dirty="0" err="1"/>
              <a:t>Une</a:t>
            </a:r>
            <a:r>
              <a:rPr dirty="0"/>
              <a:t> </a:t>
            </a:r>
            <a:r>
              <a:rPr dirty="0" err="1"/>
              <a:t>réduction</a:t>
            </a:r>
            <a:r>
              <a:rPr dirty="0"/>
              <a:t> du </a:t>
            </a:r>
            <a:r>
              <a:rPr dirty="0" err="1"/>
              <a:t>mouvement</a:t>
            </a:r>
            <a:r>
              <a:rPr dirty="0"/>
              <a:t> physique</a:t>
            </a:r>
          </a:p>
          <a:p>
            <a:pPr marL="457200" indent="-457200" algn="l">
              <a:buFont typeface="Arial" panose="020B0604020202020204" pitchFamily="34" charset="0"/>
              <a:buChar char="•"/>
              <a:defRPr sz="3200">
                <a:latin typeface="+mj-lt"/>
              </a:defRPr>
            </a:pPr>
            <a:r>
              <a:rPr dirty="0"/>
              <a:t>Fatigue </a:t>
            </a:r>
            <a:r>
              <a:rPr dirty="0" err="1"/>
              <a:t>ou</a:t>
            </a:r>
            <a:r>
              <a:rPr dirty="0"/>
              <a:t> </a:t>
            </a:r>
            <a:r>
              <a:rPr dirty="0" err="1"/>
              <a:t>perte</a:t>
            </a:r>
            <a:r>
              <a:rPr dirty="0"/>
              <a:t> </a:t>
            </a:r>
            <a:r>
              <a:rPr dirty="0" err="1"/>
              <a:t>d'énergie</a:t>
            </a:r>
            <a:r>
              <a:rPr dirty="0"/>
              <a:t>, </a:t>
            </a:r>
            <a:r>
              <a:rPr dirty="0" err="1"/>
              <a:t>presque</a:t>
            </a:r>
            <a:r>
              <a:rPr dirty="0"/>
              <a:t> </a:t>
            </a:r>
            <a:r>
              <a:rPr dirty="0" err="1"/>
              <a:t>tous</a:t>
            </a:r>
            <a:r>
              <a:rPr dirty="0"/>
              <a:t> les </a:t>
            </a:r>
            <a:r>
              <a:rPr dirty="0" err="1"/>
              <a:t>jours</a:t>
            </a:r>
            <a:endParaRPr dirty="0"/>
          </a:p>
          <a:p>
            <a:pPr marL="457200" indent="-457200" algn="l">
              <a:buFont typeface="Arial" panose="020B0604020202020204" pitchFamily="34" charset="0"/>
              <a:buChar char="•"/>
              <a:defRPr sz="3200">
                <a:latin typeface="+mj-lt"/>
              </a:defRPr>
            </a:pPr>
            <a:r>
              <a:rPr dirty="0" err="1"/>
              <a:t>Pensées</a:t>
            </a:r>
            <a:r>
              <a:rPr dirty="0"/>
              <a:t> </a:t>
            </a:r>
            <a:r>
              <a:rPr dirty="0" err="1"/>
              <a:t>récurrentes</a:t>
            </a:r>
            <a:r>
              <a:rPr dirty="0"/>
              <a:t> de mort </a:t>
            </a:r>
            <a:r>
              <a:rPr dirty="0" err="1"/>
              <a:t>ou</a:t>
            </a:r>
            <a:r>
              <a:rPr dirty="0"/>
              <a:t> </a:t>
            </a:r>
            <a:r>
              <a:rPr dirty="0" err="1"/>
              <a:t>idées</a:t>
            </a:r>
            <a:r>
              <a:rPr dirty="0"/>
              <a:t> </a:t>
            </a:r>
            <a:r>
              <a:rPr dirty="0" err="1"/>
              <a:t>suicidaires</a:t>
            </a:r>
            <a:r>
              <a:rPr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29096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8621" y="1825714"/>
            <a:ext cx="10515600" cy="3206571"/>
          </a:xfrm>
        </p:spPr>
        <p:txBody>
          <a:bodyPr>
            <a:normAutofit/>
          </a:bodyPr>
          <a:lstStyle/>
          <a:p>
            <a:pPr marL="0" indent="0">
              <a:buNone/>
              <a:defRPr sz="3600">
                <a:latin typeface="+mj-lt"/>
              </a:defRPr>
            </a:pPr>
            <a:r>
              <a:rPr dirty="0" err="1"/>
              <a:t>N'oubliez</a:t>
            </a:r>
            <a:r>
              <a:rPr dirty="0"/>
              <a:t> pas que </a:t>
            </a:r>
            <a:r>
              <a:rPr dirty="0" err="1"/>
              <a:t>si</a:t>
            </a:r>
            <a:r>
              <a:rPr dirty="0"/>
              <a:t> les </a:t>
            </a:r>
            <a:r>
              <a:rPr b="1" dirty="0">
                <a:solidFill>
                  <a:srgbClr val="C00000"/>
                </a:solidFill>
              </a:rPr>
              <a:t>CINQ</a:t>
            </a:r>
            <a:r>
              <a:rPr dirty="0"/>
              <a:t> </a:t>
            </a:r>
            <a:r>
              <a:rPr dirty="0" err="1"/>
              <a:t>symptômes</a:t>
            </a:r>
            <a:r>
              <a:rPr dirty="0"/>
              <a:t> </a:t>
            </a:r>
            <a:r>
              <a:rPr dirty="0" err="1"/>
              <a:t>mentionnés</a:t>
            </a:r>
            <a:r>
              <a:rPr dirty="0"/>
              <a:t> ci-dessus </a:t>
            </a:r>
            <a:r>
              <a:rPr dirty="0" err="1">
                <a:solidFill>
                  <a:srgbClr val="C00000"/>
                </a:solidFill>
              </a:rPr>
              <a:t>durent</a:t>
            </a:r>
            <a:r>
              <a:rPr dirty="0">
                <a:solidFill>
                  <a:srgbClr val="C00000"/>
                </a:solidFill>
              </a:rPr>
              <a:t> au </a:t>
            </a:r>
            <a:r>
              <a:rPr dirty="0" err="1">
                <a:solidFill>
                  <a:srgbClr val="C00000"/>
                </a:solidFill>
              </a:rPr>
              <a:t>moins</a:t>
            </a:r>
            <a:r>
              <a:rPr dirty="0">
                <a:solidFill>
                  <a:srgbClr val="C00000"/>
                </a:solidFill>
              </a:rPr>
              <a:t> deux </a:t>
            </a:r>
            <a:r>
              <a:rPr dirty="0" err="1">
                <a:solidFill>
                  <a:srgbClr val="C00000"/>
                </a:solidFill>
              </a:rPr>
              <a:t>semaines</a:t>
            </a:r>
            <a:r>
              <a:rPr dirty="0">
                <a:solidFill>
                  <a:srgbClr val="C00000"/>
                </a:solidFill>
              </a:rPr>
              <a:t> </a:t>
            </a:r>
            <a:r>
              <a:rPr dirty="0" err="1">
                <a:solidFill>
                  <a:srgbClr val="C00000"/>
                </a:solidFill>
              </a:rPr>
              <a:t>consécutives</a:t>
            </a:r>
            <a:r>
              <a:rPr dirty="0">
                <a:solidFill>
                  <a:srgbClr val="C00000"/>
                </a:solidFill>
              </a:rPr>
              <a:t>, </a:t>
            </a:r>
            <a:r>
              <a:rPr dirty="0" err="1">
                <a:solidFill>
                  <a:srgbClr val="C00000"/>
                </a:solidFill>
              </a:rPr>
              <a:t>vous</a:t>
            </a:r>
            <a:r>
              <a:rPr dirty="0">
                <a:solidFill>
                  <a:srgbClr val="C00000"/>
                </a:solidFill>
              </a:rPr>
              <a:t> </a:t>
            </a:r>
            <a:r>
              <a:rPr dirty="0" err="1">
                <a:solidFill>
                  <a:srgbClr val="C00000"/>
                </a:solidFill>
              </a:rPr>
              <a:t>pourriez</a:t>
            </a:r>
            <a:r>
              <a:rPr dirty="0">
                <a:solidFill>
                  <a:srgbClr val="C00000"/>
                </a:solidFill>
              </a:rPr>
              <a:t> </a:t>
            </a:r>
            <a:r>
              <a:rPr dirty="0" err="1">
                <a:solidFill>
                  <a:srgbClr val="C00000"/>
                </a:solidFill>
              </a:rPr>
              <a:t>souffrir</a:t>
            </a:r>
            <a:r>
              <a:rPr dirty="0">
                <a:solidFill>
                  <a:srgbClr val="C00000"/>
                </a:solidFill>
              </a:rPr>
              <a:t> de « </a:t>
            </a:r>
            <a:r>
              <a:rPr dirty="0" err="1">
                <a:solidFill>
                  <a:srgbClr val="C00000"/>
                </a:solidFill>
              </a:rPr>
              <a:t>dépression</a:t>
            </a:r>
            <a:r>
              <a:rPr dirty="0">
                <a:solidFill>
                  <a:srgbClr val="C00000"/>
                </a:solidFill>
              </a:rPr>
              <a:t> ».</a:t>
            </a:r>
          </a:p>
        </p:txBody>
      </p:sp>
    </p:spTree>
    <p:extLst>
      <p:ext uri="{BB962C8B-B14F-4D97-AF65-F5344CB8AC3E}">
        <p14:creationId xmlns:p14="http://schemas.microsoft.com/office/powerpoint/2010/main" val="911861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970" y="393739"/>
            <a:ext cx="10515600" cy="791646"/>
          </a:xfrm>
        </p:spPr>
        <p:txBody>
          <a:bodyPr/>
          <a:lstStyle/>
          <a:p>
            <a:pPr>
              <a:defRPr b="1">
                <a:solidFill>
                  <a:schemeClr val="accent2"/>
                </a:solidFill>
              </a:defRPr>
            </a:pPr>
            <a:r>
              <a:t>Gestion de la dépression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7351" y="2491740"/>
            <a:ext cx="10916798" cy="4250584"/>
          </a:xfrm>
        </p:spPr>
        <p:txBody>
          <a:bodyPr>
            <a:normAutofit lnSpcReduction="10000"/>
          </a:bodyPr>
          <a:lstStyle/>
          <a:p>
            <a:pPr>
              <a:defRPr>
                <a:latin typeface="+mj-lt"/>
              </a:defRPr>
            </a:pPr>
            <a:r>
              <a:rPr dirty="0" err="1"/>
              <a:t>Chérissez</a:t>
            </a:r>
            <a:r>
              <a:rPr dirty="0"/>
              <a:t> </a:t>
            </a:r>
            <a:r>
              <a:rPr dirty="0" err="1"/>
              <a:t>vos</a:t>
            </a:r>
            <a:r>
              <a:rPr dirty="0"/>
              <a:t> bons souvenirs avec de </a:t>
            </a:r>
            <a:r>
              <a:rPr dirty="0" err="1"/>
              <a:t>vieilles</a:t>
            </a:r>
            <a:r>
              <a:rPr dirty="0"/>
              <a:t> photos de </a:t>
            </a:r>
            <a:r>
              <a:rPr dirty="0" err="1"/>
              <a:t>votre</a:t>
            </a:r>
            <a:r>
              <a:rPr dirty="0"/>
              <a:t> </a:t>
            </a:r>
            <a:r>
              <a:rPr dirty="0" err="1"/>
              <a:t>être</a:t>
            </a:r>
            <a:r>
              <a:rPr dirty="0"/>
              <a:t> </a:t>
            </a:r>
            <a:r>
              <a:rPr dirty="0" err="1"/>
              <a:t>cher</a:t>
            </a:r>
            <a:r>
              <a:rPr dirty="0"/>
              <a:t> </a:t>
            </a:r>
          </a:p>
          <a:p>
            <a:pPr>
              <a:defRPr>
                <a:latin typeface="+mj-lt"/>
              </a:defRPr>
            </a:pPr>
            <a:r>
              <a:rPr dirty="0" err="1"/>
              <a:t>Pensez</a:t>
            </a:r>
            <a:r>
              <a:rPr dirty="0"/>
              <a:t> de </a:t>
            </a:r>
            <a:r>
              <a:rPr dirty="0" err="1"/>
              <a:t>façon</a:t>
            </a:r>
            <a:r>
              <a:rPr dirty="0"/>
              <a:t> positive </a:t>
            </a:r>
          </a:p>
          <a:p>
            <a:pPr>
              <a:defRPr>
                <a:latin typeface="+mj-lt"/>
              </a:defRPr>
            </a:pPr>
            <a:r>
              <a:rPr dirty="0" err="1"/>
              <a:t>Faites</a:t>
            </a:r>
            <a:r>
              <a:rPr dirty="0"/>
              <a:t> un </a:t>
            </a:r>
            <a:r>
              <a:rPr dirty="0" err="1"/>
              <a:t>peu</a:t>
            </a:r>
            <a:r>
              <a:rPr dirty="0"/>
              <a:t> de </a:t>
            </a:r>
            <a:r>
              <a:rPr dirty="0" err="1"/>
              <a:t>mouvement</a:t>
            </a:r>
            <a:r>
              <a:rPr dirty="0"/>
              <a:t> et </a:t>
            </a:r>
            <a:r>
              <a:rPr dirty="0" err="1"/>
              <a:t>prenez</a:t>
            </a:r>
            <a:r>
              <a:rPr dirty="0"/>
              <a:t> de </a:t>
            </a:r>
            <a:r>
              <a:rPr dirty="0" err="1"/>
              <a:t>l'air</a:t>
            </a:r>
            <a:r>
              <a:rPr dirty="0"/>
              <a:t> frais</a:t>
            </a:r>
          </a:p>
          <a:p>
            <a:pPr>
              <a:defRPr>
                <a:latin typeface="+mj-lt"/>
              </a:defRPr>
            </a:pPr>
            <a:r>
              <a:rPr dirty="0" err="1"/>
              <a:t>Faites</a:t>
            </a:r>
            <a:r>
              <a:rPr dirty="0"/>
              <a:t> </a:t>
            </a:r>
            <a:r>
              <a:rPr dirty="0" err="1"/>
              <a:t>votre</a:t>
            </a:r>
            <a:r>
              <a:rPr dirty="0"/>
              <a:t> travail de routine</a:t>
            </a:r>
          </a:p>
          <a:p>
            <a:pPr>
              <a:defRPr>
                <a:latin typeface="+mj-lt"/>
              </a:defRPr>
            </a:pPr>
            <a:r>
              <a:rPr dirty="0" err="1"/>
              <a:t>Mangez</a:t>
            </a:r>
            <a:r>
              <a:rPr dirty="0"/>
              <a:t> à </a:t>
            </a:r>
            <a:r>
              <a:rPr dirty="0" err="1"/>
              <a:t>votre</a:t>
            </a:r>
            <a:r>
              <a:rPr dirty="0"/>
              <a:t> </a:t>
            </a:r>
            <a:r>
              <a:rPr dirty="0" err="1"/>
              <a:t>faim</a:t>
            </a:r>
            <a:endParaRPr dirty="0"/>
          </a:p>
          <a:p>
            <a:pPr>
              <a:defRPr>
                <a:latin typeface="+mj-lt"/>
              </a:defRPr>
            </a:pPr>
            <a:r>
              <a:rPr dirty="0" err="1"/>
              <a:t>Prenez</a:t>
            </a:r>
            <a:r>
              <a:rPr dirty="0"/>
              <a:t> des </a:t>
            </a:r>
            <a:r>
              <a:rPr dirty="0" err="1"/>
              <a:t>légumes</a:t>
            </a:r>
            <a:r>
              <a:rPr dirty="0"/>
              <a:t> et des fruits frais</a:t>
            </a:r>
          </a:p>
          <a:p>
            <a:pPr>
              <a:defRPr>
                <a:latin typeface="+mj-lt"/>
              </a:defRPr>
            </a:pPr>
            <a:r>
              <a:rPr dirty="0" err="1"/>
              <a:t>Évitez</a:t>
            </a:r>
            <a:r>
              <a:rPr dirty="0"/>
              <a:t> </a:t>
            </a:r>
            <a:r>
              <a:rPr dirty="0" err="1"/>
              <a:t>l'alcool</a:t>
            </a:r>
            <a:r>
              <a:rPr dirty="0"/>
              <a:t> </a:t>
            </a:r>
            <a:r>
              <a:rPr dirty="0" err="1"/>
              <a:t>ou</a:t>
            </a:r>
            <a:r>
              <a:rPr dirty="0"/>
              <a:t> le café</a:t>
            </a:r>
          </a:p>
          <a:p>
            <a:pPr>
              <a:defRPr>
                <a:latin typeface="+mj-lt"/>
              </a:defRPr>
            </a:pPr>
            <a:r>
              <a:rPr dirty="0" err="1"/>
              <a:t>Évitez</a:t>
            </a:r>
            <a:r>
              <a:rPr dirty="0"/>
              <a:t> les chansons et les films tristes</a:t>
            </a:r>
          </a:p>
          <a:p>
            <a:pPr>
              <a:defRPr>
                <a:latin typeface="+mj-lt"/>
              </a:defRPr>
            </a:pPr>
            <a:r>
              <a:rPr dirty="0" err="1"/>
              <a:t>Parlez</a:t>
            </a:r>
            <a:r>
              <a:rPr dirty="0"/>
              <a:t> à </a:t>
            </a:r>
            <a:r>
              <a:rPr dirty="0" err="1"/>
              <a:t>vos</a:t>
            </a:r>
            <a:r>
              <a:rPr dirty="0"/>
              <a:t> </a:t>
            </a:r>
            <a:r>
              <a:rPr dirty="0" err="1"/>
              <a:t>amis</a:t>
            </a:r>
            <a:r>
              <a:rPr dirty="0"/>
              <a:t> et aux </a:t>
            </a:r>
            <a:r>
              <a:rPr dirty="0" err="1"/>
              <a:t>membres</a:t>
            </a:r>
            <a:r>
              <a:rPr dirty="0"/>
              <a:t> de </a:t>
            </a:r>
            <a:r>
              <a:rPr dirty="0" err="1"/>
              <a:t>votre</a:t>
            </a:r>
            <a:r>
              <a:rPr dirty="0"/>
              <a:t> </a:t>
            </a:r>
            <a:r>
              <a:rPr dirty="0" err="1"/>
              <a:t>famille</a:t>
            </a:r>
            <a:r>
              <a:rPr dirty="0"/>
              <a:t> par </a:t>
            </a:r>
            <a:r>
              <a:rPr dirty="0" err="1"/>
              <a:t>téléphone</a:t>
            </a:r>
            <a:r>
              <a:rPr dirty="0"/>
              <a:t>/</a:t>
            </a:r>
            <a:r>
              <a:rPr dirty="0" err="1"/>
              <a:t>rendez</a:t>
            </a:r>
            <a:r>
              <a:rPr dirty="0"/>
              <a:t>-les </a:t>
            </a:r>
            <a:r>
              <a:rPr dirty="0" err="1"/>
              <a:t>visite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personne</a:t>
            </a:r>
            <a:endParaRPr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7ADFF7-A4C1-44C6-A573-F1B3FF2E344E}"/>
              </a:ext>
            </a:extLst>
          </p:cNvPr>
          <p:cNvSpPr txBox="1"/>
          <p:nvPr/>
        </p:nvSpPr>
        <p:spPr>
          <a:xfrm>
            <a:off x="414970" y="1097250"/>
            <a:ext cx="1126291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3000">
                <a:latin typeface="+mj-lt"/>
              </a:defRPr>
            </a:pPr>
            <a:r>
              <a:t>Si vous diagnostiquez soigneusement votre problème et considérez que vous avez des symptômes liés à LA DÉPRESSION, procédez comme suit :</a:t>
            </a:r>
          </a:p>
        </p:txBody>
      </p:sp>
    </p:spTree>
    <p:extLst>
      <p:ext uri="{BB962C8B-B14F-4D97-AF65-F5344CB8AC3E}">
        <p14:creationId xmlns:p14="http://schemas.microsoft.com/office/powerpoint/2010/main" val="21748561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F7726A94-1EF0-4D91-B7BF-C033E3D6E5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A1BB05-0BBA-487A-E5A2-D9373A0A615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60000"/>
          </a:blip>
          <a:srcRect b="4255"/>
          <a:stretch/>
        </p:blipFill>
        <p:spPr>
          <a:xfrm>
            <a:off x="20" y="-1"/>
            <a:ext cx="12191980" cy="6858001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8F0650C-11DF-45E6-8EC2-E3B298F0D8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24FB4153-1E3E-4AE9-8306-E8C292894B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>
            <a:normAutofit/>
          </a:bodyPr>
          <a:lstStyle/>
          <a:p>
            <a:pPr>
              <a:defRPr sz="6100" b="1"/>
            </a:pPr>
            <a:r>
              <a:rPr lang="en-US" sz="6100" b="1" dirty="0"/>
              <a:t/>
            </a:r>
            <a:br>
              <a:rPr lang="en-US" sz="6100" b="1" dirty="0"/>
            </a:br>
            <a:r>
              <a:t>L'anxiété </a:t>
            </a:r>
            <a:r>
              <a:rPr lang="en-US" sz="6100" b="1" dirty="0"/>
              <a:t/>
            </a:r>
            <a:br>
              <a:rPr lang="en-US" sz="6100" b="1" dirty="0"/>
            </a:br>
            <a:endParaRPr lang="en-US" sz="6100" dirty="0"/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/>
          <a:p>
            <a:r>
              <a:t>Les types de problèmes de santé mentale</a:t>
            </a:r>
          </a:p>
        </p:txBody>
      </p:sp>
    </p:spTree>
    <p:extLst>
      <p:ext uri="{BB962C8B-B14F-4D97-AF65-F5344CB8AC3E}">
        <p14:creationId xmlns:p14="http://schemas.microsoft.com/office/powerpoint/2010/main" val="13427406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19483"/>
            <a:ext cx="10515600" cy="740349"/>
          </a:xfrm>
        </p:spPr>
        <p:txBody>
          <a:bodyPr>
            <a:normAutofit fontScale="90000"/>
          </a:bodyPr>
          <a:lstStyle/>
          <a:p>
            <a:pPr algn="l">
              <a:defRPr sz="3600"/>
            </a:pPr>
            <a:r>
              <a:rPr dirty="0"/>
              <a:t>Les </a:t>
            </a:r>
            <a:r>
              <a:rPr dirty="0" err="1"/>
              <a:t>symptômes</a:t>
            </a:r>
            <a:r>
              <a:rPr dirty="0"/>
              <a:t> </a:t>
            </a:r>
            <a:r>
              <a:rPr dirty="0" err="1"/>
              <a:t>généraux</a:t>
            </a:r>
            <a:r>
              <a:rPr dirty="0"/>
              <a:t> de </a:t>
            </a:r>
            <a:r>
              <a:rPr dirty="0">
                <a:solidFill>
                  <a:schemeClr val="accent2"/>
                </a:solidFill>
              </a:rPr>
              <a:t>l ‘«</a:t>
            </a:r>
            <a:r>
              <a:rPr lang="fr-FR" dirty="0">
                <a:solidFill>
                  <a:schemeClr val="accent2"/>
                </a:solidFill>
              </a:rPr>
              <a:t> </a:t>
            </a:r>
            <a:r>
              <a:rPr b="1" dirty="0" err="1">
                <a:solidFill>
                  <a:schemeClr val="accent2"/>
                </a:solidFill>
              </a:rPr>
              <a:t>anxiété</a:t>
            </a:r>
            <a:r>
              <a:rPr b="1" dirty="0">
                <a:solidFill>
                  <a:schemeClr val="accent2"/>
                </a:solidFill>
              </a:rPr>
              <a:t> »</a:t>
            </a:r>
            <a:r>
              <a:rPr dirty="0">
                <a:solidFill>
                  <a:schemeClr val="accent2"/>
                </a:solidFill>
              </a:rPr>
              <a:t> </a:t>
            </a:r>
            <a:r>
              <a:rPr dirty="0" err="1"/>
              <a:t>sont</a:t>
            </a:r>
            <a:r>
              <a:rPr dirty="0"/>
              <a:t> :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3278918-DE53-40B1-A8D7-C7231005F211}"/>
              </a:ext>
            </a:extLst>
          </p:cNvPr>
          <p:cNvSpPr txBox="1">
            <a:spLocks/>
          </p:cNvSpPr>
          <p:nvPr/>
        </p:nvSpPr>
        <p:spPr>
          <a:xfrm>
            <a:off x="915318" y="2090029"/>
            <a:ext cx="10515600" cy="3605691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+mj-lt"/>
              </a:defRPr>
            </a:pPr>
            <a:r>
              <a:t>Inquiétude excessive</a:t>
            </a:r>
          </a:p>
          <a:p>
            <a:pPr marL="342900" indent="-342900"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+mj-lt"/>
              </a:defRPr>
            </a:pPr>
            <a:r>
              <a:t>Agitation</a:t>
            </a:r>
          </a:p>
          <a:p>
            <a:pPr marL="342900" indent="-342900"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+mj-lt"/>
              </a:defRPr>
            </a:pPr>
            <a:r>
              <a:t>Plus de fatigue que d'habitude</a:t>
            </a:r>
          </a:p>
          <a:p>
            <a:pPr marL="342900" indent="-342900"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+mj-lt"/>
              </a:defRPr>
            </a:pPr>
            <a:r>
              <a:t>Irritabilité</a:t>
            </a:r>
          </a:p>
          <a:p>
            <a:pPr marL="342900" indent="-342900"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+mj-lt"/>
              </a:defRPr>
            </a:pPr>
            <a:r>
              <a:t>Troubles du sommeil</a:t>
            </a:r>
          </a:p>
          <a:p>
            <a:pPr marL="342900" indent="-342900"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+mj-lt"/>
              </a:defRPr>
            </a:pPr>
            <a:r>
              <a:t>Douleurs musculaires accrues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tx1"/>
              </a:solidFill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343279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500" y="365125"/>
            <a:ext cx="10810300" cy="648427"/>
          </a:xfrm>
        </p:spPr>
        <p:txBody>
          <a:bodyPr>
            <a:normAutofit/>
          </a:bodyPr>
          <a:lstStyle/>
          <a:p>
            <a:pPr>
              <a:defRPr sz="3600">
                <a:solidFill>
                  <a:schemeClr val="accent2"/>
                </a:solidFill>
              </a:defRPr>
            </a:pPr>
            <a:r>
              <a:rPr dirty="0"/>
              <a:t>Gestion de</a:t>
            </a:r>
            <a:r>
              <a:rPr lang="fr-FR" dirty="0"/>
              <a:t> </a:t>
            </a:r>
            <a:r>
              <a:rPr b="1" dirty="0" err="1"/>
              <a:t>L'ANXIÉTÉ</a:t>
            </a:r>
            <a:r>
              <a:rPr b="1" dirty="0"/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199" y="2610998"/>
            <a:ext cx="10982899" cy="4214392"/>
          </a:xfrm>
        </p:spPr>
        <p:txBody>
          <a:bodyPr>
            <a:normAutofit lnSpcReduction="10000"/>
          </a:bodyPr>
          <a:lstStyle/>
          <a:p>
            <a:pPr>
              <a:defRPr>
                <a:latin typeface="+mj-lt"/>
              </a:defRPr>
            </a:pPr>
            <a:r>
              <a:rPr dirty="0" err="1"/>
              <a:t>Arrêtez</a:t>
            </a:r>
            <a:r>
              <a:rPr dirty="0"/>
              <a:t> de trop </a:t>
            </a:r>
            <a:r>
              <a:rPr dirty="0" err="1"/>
              <a:t>penser</a:t>
            </a:r>
            <a:r>
              <a:rPr dirty="0"/>
              <a:t> à </a:t>
            </a:r>
            <a:r>
              <a:rPr dirty="0" err="1"/>
              <a:t>ce</a:t>
            </a:r>
            <a:r>
              <a:rPr dirty="0"/>
              <a:t> qui </a:t>
            </a:r>
            <a:r>
              <a:rPr dirty="0" err="1"/>
              <a:t>vous</a:t>
            </a:r>
            <a:r>
              <a:rPr dirty="0"/>
              <a:t> rend </a:t>
            </a:r>
            <a:r>
              <a:rPr dirty="0" err="1"/>
              <a:t>anxieux</a:t>
            </a:r>
            <a:r>
              <a:rPr dirty="0"/>
              <a:t> </a:t>
            </a:r>
            <a:r>
              <a:rPr dirty="0" err="1"/>
              <a:t>ou</a:t>
            </a:r>
            <a:r>
              <a:rPr dirty="0"/>
              <a:t> </a:t>
            </a:r>
            <a:r>
              <a:rPr dirty="0" err="1"/>
              <a:t>inquiet</a:t>
            </a:r>
            <a:endParaRPr dirty="0"/>
          </a:p>
          <a:p>
            <a:pPr>
              <a:defRPr>
                <a:latin typeface="+mj-lt"/>
              </a:defRPr>
            </a:pPr>
            <a:r>
              <a:rPr dirty="0" err="1"/>
              <a:t>Mangez</a:t>
            </a:r>
            <a:r>
              <a:rPr dirty="0"/>
              <a:t> des fruits et </a:t>
            </a:r>
            <a:r>
              <a:rPr dirty="0" err="1"/>
              <a:t>légumes</a:t>
            </a:r>
            <a:r>
              <a:rPr dirty="0"/>
              <a:t> frais et verts</a:t>
            </a:r>
          </a:p>
          <a:p>
            <a:pPr>
              <a:defRPr>
                <a:latin typeface="+mj-lt"/>
              </a:defRPr>
            </a:pPr>
            <a:r>
              <a:rPr dirty="0" err="1"/>
              <a:t>Diminuez</a:t>
            </a:r>
            <a:r>
              <a:rPr dirty="0"/>
              <a:t> </a:t>
            </a:r>
            <a:r>
              <a:rPr dirty="0" err="1"/>
              <a:t>ou</a:t>
            </a:r>
            <a:r>
              <a:rPr dirty="0"/>
              <a:t> </a:t>
            </a:r>
            <a:r>
              <a:rPr dirty="0" err="1"/>
              <a:t>arrêtez</a:t>
            </a:r>
            <a:r>
              <a:rPr dirty="0"/>
              <a:t> de </a:t>
            </a:r>
            <a:r>
              <a:rPr dirty="0" err="1"/>
              <a:t>fumer</a:t>
            </a:r>
            <a:endParaRPr dirty="0"/>
          </a:p>
          <a:p>
            <a:pPr>
              <a:defRPr>
                <a:latin typeface="+mj-lt"/>
              </a:defRPr>
            </a:pPr>
            <a:r>
              <a:rPr dirty="0" err="1"/>
              <a:t>Buvez</a:t>
            </a:r>
            <a:r>
              <a:rPr dirty="0"/>
              <a:t> </a:t>
            </a:r>
            <a:r>
              <a:rPr dirty="0" err="1"/>
              <a:t>suffisamment</a:t>
            </a:r>
            <a:r>
              <a:rPr dirty="0"/>
              <a:t> </a:t>
            </a:r>
            <a:r>
              <a:rPr dirty="0" err="1"/>
              <a:t>d’eau</a:t>
            </a:r>
            <a:endParaRPr dirty="0"/>
          </a:p>
          <a:p>
            <a:pPr>
              <a:defRPr>
                <a:latin typeface="+mj-lt"/>
              </a:defRPr>
            </a:pPr>
            <a:r>
              <a:rPr dirty="0" err="1"/>
              <a:t>Évitez</a:t>
            </a:r>
            <a:r>
              <a:rPr dirty="0"/>
              <a:t> </a:t>
            </a:r>
            <a:r>
              <a:rPr dirty="0" err="1"/>
              <a:t>l'alcool</a:t>
            </a:r>
            <a:r>
              <a:rPr dirty="0"/>
              <a:t> et </a:t>
            </a:r>
            <a:r>
              <a:rPr dirty="0" err="1"/>
              <a:t>autres</a:t>
            </a:r>
            <a:r>
              <a:rPr dirty="0"/>
              <a:t> types de </a:t>
            </a:r>
            <a:r>
              <a:rPr dirty="0" err="1"/>
              <a:t>boissons</a:t>
            </a:r>
            <a:r>
              <a:rPr dirty="0"/>
              <a:t> </a:t>
            </a:r>
          </a:p>
          <a:p>
            <a:pPr>
              <a:defRPr>
                <a:latin typeface="+mj-lt"/>
              </a:defRPr>
            </a:pPr>
            <a:r>
              <a:rPr dirty="0" err="1"/>
              <a:t>Évitez</a:t>
            </a:r>
            <a:r>
              <a:rPr dirty="0"/>
              <a:t> le sucre </a:t>
            </a:r>
            <a:r>
              <a:rPr dirty="0" err="1"/>
              <a:t>ajouté</a:t>
            </a:r>
            <a:r>
              <a:rPr dirty="0"/>
              <a:t> dans les aliments</a:t>
            </a:r>
          </a:p>
          <a:p>
            <a:pPr>
              <a:defRPr>
                <a:latin typeface="+mj-lt"/>
              </a:defRPr>
            </a:pPr>
            <a:r>
              <a:rPr dirty="0" err="1"/>
              <a:t>Exprimez-vous</a:t>
            </a:r>
            <a:r>
              <a:rPr dirty="0"/>
              <a:t> avec des phrases affirmatives</a:t>
            </a:r>
          </a:p>
          <a:p>
            <a:pPr>
              <a:defRPr>
                <a:latin typeface="+mj-lt"/>
              </a:defRPr>
            </a:pPr>
            <a:r>
              <a:rPr dirty="0" err="1"/>
              <a:t>Essayez</a:t>
            </a:r>
            <a:r>
              <a:rPr dirty="0"/>
              <a:t> de dire « non » </a:t>
            </a:r>
            <a:r>
              <a:rPr dirty="0" err="1"/>
              <a:t>quand</a:t>
            </a:r>
            <a:r>
              <a:rPr dirty="0"/>
              <a:t> </a:t>
            </a:r>
            <a:r>
              <a:rPr dirty="0" err="1"/>
              <a:t>quelque</a:t>
            </a:r>
            <a:r>
              <a:rPr dirty="0"/>
              <a:t> chose </a:t>
            </a:r>
            <a:r>
              <a:rPr dirty="0" err="1"/>
              <a:t>semble</a:t>
            </a:r>
            <a:r>
              <a:rPr dirty="0"/>
              <a:t> </a:t>
            </a:r>
            <a:r>
              <a:rPr dirty="0" err="1"/>
              <a:t>être</a:t>
            </a:r>
            <a:r>
              <a:rPr dirty="0"/>
              <a:t> un </a:t>
            </a:r>
            <a:r>
              <a:rPr dirty="0" err="1"/>
              <a:t>fardeau</a:t>
            </a:r>
            <a:endParaRPr dirty="0"/>
          </a:p>
          <a:p>
            <a:pPr>
              <a:defRPr>
                <a:latin typeface="+mj-lt"/>
              </a:defRPr>
            </a:pPr>
            <a:r>
              <a:rPr dirty="0" err="1"/>
              <a:t>Essayez</a:t>
            </a:r>
            <a:r>
              <a:rPr dirty="0"/>
              <a:t> de </a:t>
            </a:r>
            <a:r>
              <a:rPr dirty="0" err="1"/>
              <a:t>vous</a:t>
            </a:r>
            <a:r>
              <a:rPr dirty="0"/>
              <a:t> </a:t>
            </a:r>
            <a:r>
              <a:rPr dirty="0" err="1"/>
              <a:t>détendre</a:t>
            </a:r>
            <a:endParaRPr dirty="0"/>
          </a:p>
          <a:p>
            <a:endParaRPr lang="en-US" dirty="0"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44F6A0-CFDC-44F8-ABAD-E18844B0089B}"/>
              </a:ext>
            </a:extLst>
          </p:cNvPr>
          <p:cNvSpPr txBox="1"/>
          <p:nvPr/>
        </p:nvSpPr>
        <p:spPr>
          <a:xfrm>
            <a:off x="543500" y="996724"/>
            <a:ext cx="116485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3000">
                <a:latin typeface="+mj-lt"/>
              </a:defRPr>
            </a:pPr>
            <a:r>
              <a:t>Si vous diagnostiquez soigneusement votre problème et considérez que vous avez des symptômes liés à </a:t>
            </a:r>
            <a:r>
              <a:rPr b="1">
                <a:solidFill>
                  <a:schemeClr val="accent2"/>
                </a:solidFill>
              </a:rPr>
              <a:t>l'ANXIÉTÉ</a:t>
            </a:r>
            <a:r>
              <a:t>, vous devez suivre les étapes suivantes :</a:t>
            </a:r>
            <a:endParaRPr lang="en-US" sz="3000" b="1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276323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F5F11-B541-35F1-097B-18A0E9CFB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29" y="436763"/>
            <a:ext cx="6586491" cy="718269"/>
          </a:xfrm>
        </p:spPr>
        <p:txBody>
          <a:bodyPr anchor="b">
            <a:normAutofit/>
          </a:bodyPr>
          <a:lstStyle/>
          <a:p>
            <a:pPr>
              <a:defRPr b="1">
                <a:solidFill>
                  <a:schemeClr val="accent2"/>
                </a:solidFill>
              </a:defRPr>
            </a:pPr>
            <a:r>
              <a:t>Auto soins</a:t>
            </a:r>
          </a:p>
        </p:txBody>
      </p:sp>
      <p:sp>
        <p:nvSpPr>
          <p:cNvPr id="19" name="Content Placeholder 10">
            <a:extLst>
              <a:ext uri="{FF2B5EF4-FFF2-40B4-BE49-F238E27FC236}">
                <a16:creationId xmlns:a16="http://schemas.microsoft.com/office/drawing/2014/main" id="{EC199EC0-644B-5F6E-EEBA-FCEA95BF2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1274804"/>
            <a:ext cx="6586489" cy="514643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  <a:defRPr sz="2000" i="1"/>
            </a:pPr>
            <a:r>
              <a:rPr b="1" dirty="0" err="1">
                <a:solidFill>
                  <a:schemeClr val="accent2"/>
                </a:solidFill>
              </a:rPr>
              <a:t>Prendre</a:t>
            </a:r>
            <a:r>
              <a:rPr b="1" dirty="0">
                <a:solidFill>
                  <a:schemeClr val="accent2"/>
                </a:solidFill>
              </a:rPr>
              <a:t> </a:t>
            </a:r>
            <a:r>
              <a:rPr b="1" dirty="0" err="1">
                <a:solidFill>
                  <a:schemeClr val="accent2"/>
                </a:solidFill>
              </a:rPr>
              <a:t>soin</a:t>
            </a:r>
            <a:r>
              <a:rPr b="1" dirty="0">
                <a:solidFill>
                  <a:schemeClr val="accent2"/>
                </a:solidFill>
              </a:rPr>
              <a:t> de </a:t>
            </a:r>
            <a:r>
              <a:rPr b="1" dirty="0" err="1">
                <a:solidFill>
                  <a:schemeClr val="accent2"/>
                </a:solidFill>
              </a:rPr>
              <a:t>soi-même</a:t>
            </a:r>
            <a:r>
              <a:rPr dirty="0"/>
              <a:t> </a:t>
            </a:r>
            <a:r>
              <a:rPr dirty="0" err="1"/>
              <a:t>est</a:t>
            </a:r>
            <a:r>
              <a:rPr dirty="0"/>
              <a:t> le </a:t>
            </a:r>
            <a:r>
              <a:rPr dirty="0" err="1"/>
              <a:t>meilleur</a:t>
            </a:r>
            <a:r>
              <a:rPr dirty="0"/>
              <a:t> </a:t>
            </a:r>
            <a:r>
              <a:rPr dirty="0" err="1"/>
              <a:t>moyen</a:t>
            </a:r>
            <a:r>
              <a:rPr dirty="0"/>
              <a:t> de </a:t>
            </a:r>
            <a:r>
              <a:rPr dirty="0" err="1"/>
              <a:t>maintenir</a:t>
            </a:r>
            <a:r>
              <a:rPr dirty="0"/>
              <a:t> </a:t>
            </a:r>
            <a:r>
              <a:rPr dirty="0" err="1"/>
              <a:t>une</a:t>
            </a:r>
            <a:r>
              <a:rPr dirty="0"/>
              <a:t> </a:t>
            </a:r>
            <a:r>
              <a:rPr b="1" dirty="0">
                <a:solidFill>
                  <a:schemeClr val="accent2"/>
                </a:solidFill>
              </a:rPr>
              <a:t>bonne « santé </a:t>
            </a:r>
            <a:r>
              <a:rPr b="1" dirty="0" err="1">
                <a:solidFill>
                  <a:schemeClr val="accent2"/>
                </a:solidFill>
              </a:rPr>
              <a:t>mentale</a:t>
            </a:r>
            <a:r>
              <a:rPr b="1" dirty="0">
                <a:solidFill>
                  <a:schemeClr val="accent2"/>
                </a:solidFill>
              </a:rPr>
              <a:t> »</a:t>
            </a:r>
          </a:p>
          <a:p>
            <a:pPr marL="0" indent="0">
              <a:buNone/>
              <a:defRPr sz="2000"/>
            </a:pPr>
            <a:r>
              <a:rPr dirty="0" err="1"/>
              <a:t>Conseils</a:t>
            </a:r>
            <a:r>
              <a:rPr dirty="0"/>
              <a:t> : </a:t>
            </a:r>
          </a:p>
          <a:p>
            <a:pPr marL="0" indent="0">
              <a:buNone/>
              <a:defRPr sz="2000"/>
            </a:pPr>
            <a:r>
              <a:rPr dirty="0" err="1"/>
              <a:t>Essayez</a:t>
            </a:r>
            <a:r>
              <a:rPr dirty="0"/>
              <a:t> de </a:t>
            </a:r>
            <a:r>
              <a:rPr dirty="0" err="1"/>
              <a:t>garder</a:t>
            </a:r>
            <a:r>
              <a:rPr dirty="0"/>
              <a:t> </a:t>
            </a:r>
            <a:r>
              <a:rPr dirty="0" err="1"/>
              <a:t>votre</a:t>
            </a:r>
            <a:r>
              <a:rPr dirty="0"/>
              <a:t> esprit </a:t>
            </a:r>
            <a:r>
              <a:rPr dirty="0" err="1"/>
              <a:t>positif</a:t>
            </a:r>
            <a:endParaRPr dirty="0"/>
          </a:p>
          <a:p>
            <a:pPr marL="0" indent="0">
              <a:buNone/>
              <a:defRPr sz="2000"/>
            </a:pPr>
            <a:r>
              <a:rPr dirty="0" err="1"/>
              <a:t>Souriez</a:t>
            </a:r>
            <a:r>
              <a:rPr dirty="0"/>
              <a:t> et </a:t>
            </a:r>
            <a:r>
              <a:rPr dirty="0" err="1"/>
              <a:t>restez</a:t>
            </a:r>
            <a:r>
              <a:rPr dirty="0"/>
              <a:t> </a:t>
            </a:r>
            <a:r>
              <a:rPr dirty="0" err="1"/>
              <a:t>frais</a:t>
            </a:r>
            <a:r>
              <a:rPr dirty="0"/>
              <a:t> tout le temps</a:t>
            </a:r>
          </a:p>
          <a:p>
            <a:pPr marL="0" indent="0">
              <a:buNone/>
              <a:defRPr sz="2000"/>
            </a:pPr>
            <a:r>
              <a:rPr dirty="0" err="1"/>
              <a:t>Partagez</a:t>
            </a:r>
            <a:r>
              <a:rPr dirty="0"/>
              <a:t> </a:t>
            </a:r>
            <a:r>
              <a:rPr dirty="0" err="1"/>
              <a:t>vos</a:t>
            </a:r>
            <a:r>
              <a:rPr dirty="0"/>
              <a:t> sentiments avec </a:t>
            </a:r>
            <a:r>
              <a:rPr dirty="0" err="1"/>
              <a:t>quelqu'un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qui </a:t>
            </a:r>
            <a:r>
              <a:rPr dirty="0" err="1"/>
              <a:t>vous</a:t>
            </a:r>
            <a:r>
              <a:rPr dirty="0"/>
              <a:t> </a:t>
            </a:r>
            <a:r>
              <a:rPr dirty="0" err="1"/>
              <a:t>avez</a:t>
            </a:r>
            <a:r>
              <a:rPr dirty="0"/>
              <a:t> </a:t>
            </a:r>
            <a:r>
              <a:rPr dirty="0" err="1"/>
              <a:t>confiance</a:t>
            </a:r>
            <a:r>
              <a:rPr dirty="0"/>
              <a:t> </a:t>
            </a:r>
          </a:p>
          <a:p>
            <a:pPr marL="0" indent="0">
              <a:buNone/>
              <a:defRPr sz="2000"/>
            </a:pPr>
            <a:r>
              <a:rPr dirty="0" err="1"/>
              <a:t>Réveillez-vous</a:t>
            </a:r>
            <a:r>
              <a:rPr dirty="0"/>
              <a:t> et </a:t>
            </a:r>
            <a:r>
              <a:rPr dirty="0" err="1"/>
              <a:t>dormez</a:t>
            </a:r>
            <a:r>
              <a:rPr dirty="0"/>
              <a:t> </a:t>
            </a:r>
            <a:r>
              <a:rPr dirty="0" err="1"/>
              <a:t>tôt</a:t>
            </a:r>
            <a:endParaRPr dirty="0"/>
          </a:p>
          <a:p>
            <a:pPr marL="0" indent="0">
              <a:buNone/>
              <a:defRPr sz="2000"/>
            </a:pPr>
            <a:r>
              <a:rPr dirty="0" err="1"/>
              <a:t>Une</a:t>
            </a:r>
            <a:r>
              <a:rPr dirty="0"/>
              <a:t> </a:t>
            </a:r>
            <a:r>
              <a:rPr dirty="0" err="1"/>
              <a:t>courte</a:t>
            </a:r>
            <a:r>
              <a:rPr dirty="0"/>
              <a:t> promenade </a:t>
            </a:r>
            <a:r>
              <a:rPr dirty="0" err="1"/>
              <a:t>peut</a:t>
            </a:r>
            <a:r>
              <a:rPr dirty="0"/>
              <a:t> </a:t>
            </a:r>
            <a:r>
              <a:rPr dirty="0" err="1"/>
              <a:t>vous</a:t>
            </a:r>
            <a:r>
              <a:rPr dirty="0"/>
              <a:t> </a:t>
            </a:r>
            <a:r>
              <a:rPr dirty="0" err="1"/>
              <a:t>vider</a:t>
            </a:r>
            <a:r>
              <a:rPr dirty="0"/>
              <a:t> la tête</a:t>
            </a:r>
          </a:p>
          <a:p>
            <a:pPr marL="0" indent="0">
              <a:buNone/>
              <a:defRPr sz="2000"/>
            </a:pPr>
            <a:r>
              <a:rPr dirty="0" err="1"/>
              <a:t>Profitez</a:t>
            </a:r>
            <a:r>
              <a:rPr dirty="0"/>
              <a:t> de la nature</a:t>
            </a:r>
          </a:p>
          <a:p>
            <a:pPr marL="0" indent="0">
              <a:buNone/>
              <a:defRPr sz="2000"/>
            </a:pPr>
            <a:r>
              <a:rPr dirty="0" err="1"/>
              <a:t>Écoutez</a:t>
            </a:r>
            <a:r>
              <a:rPr dirty="0"/>
              <a:t>/</a:t>
            </a:r>
            <a:r>
              <a:rPr dirty="0" err="1"/>
              <a:t>regardez</a:t>
            </a:r>
            <a:r>
              <a:rPr dirty="0"/>
              <a:t> </a:t>
            </a:r>
            <a:r>
              <a:rPr dirty="0" err="1"/>
              <a:t>ce</a:t>
            </a:r>
            <a:r>
              <a:rPr dirty="0"/>
              <a:t> que </a:t>
            </a:r>
            <a:r>
              <a:rPr dirty="0" err="1"/>
              <a:t>vous</a:t>
            </a:r>
            <a:r>
              <a:rPr dirty="0"/>
              <a:t> </a:t>
            </a:r>
            <a:r>
              <a:rPr dirty="0" err="1"/>
              <a:t>aimez</a:t>
            </a:r>
            <a:r>
              <a:rPr dirty="0"/>
              <a:t> le plus</a:t>
            </a:r>
          </a:p>
          <a:p>
            <a:pPr marL="0" indent="0" algn="l">
              <a:buNone/>
              <a:defRPr sz="2000">
                <a:latin typeface="+mj-lt"/>
              </a:defRPr>
            </a:pPr>
            <a:r>
              <a:rPr dirty="0" err="1"/>
              <a:t>Prenez</a:t>
            </a:r>
            <a:r>
              <a:rPr dirty="0"/>
              <a:t> le temps </a:t>
            </a:r>
            <a:r>
              <a:rPr dirty="0" err="1"/>
              <a:t>d'appeler</a:t>
            </a:r>
            <a:r>
              <a:rPr dirty="0"/>
              <a:t> un </a:t>
            </a:r>
            <a:r>
              <a:rPr dirty="0" err="1"/>
              <a:t>ami</a:t>
            </a:r>
            <a:r>
              <a:rPr dirty="0"/>
              <a:t> qui </a:t>
            </a:r>
            <a:r>
              <a:rPr dirty="0" err="1"/>
              <a:t>vous</a:t>
            </a:r>
            <a:r>
              <a:rPr dirty="0"/>
              <a:t> fait </a:t>
            </a:r>
            <a:r>
              <a:rPr dirty="0" err="1"/>
              <a:t>vous</a:t>
            </a:r>
            <a:r>
              <a:rPr dirty="0"/>
              <a:t> </a:t>
            </a:r>
            <a:r>
              <a:rPr dirty="0" err="1"/>
              <a:t>sentir</a:t>
            </a:r>
            <a:r>
              <a:rPr dirty="0"/>
              <a:t> </a:t>
            </a:r>
            <a:r>
              <a:rPr dirty="0" err="1"/>
              <a:t>bien</a:t>
            </a:r>
            <a:endParaRPr dirty="0"/>
          </a:p>
          <a:p>
            <a:pPr marL="0" indent="0" algn="l">
              <a:buNone/>
              <a:defRPr sz="2000">
                <a:latin typeface="+mj-lt"/>
              </a:defRPr>
            </a:pPr>
            <a:r>
              <a:rPr dirty="0" err="1"/>
              <a:t>Arrêtez</a:t>
            </a:r>
            <a:r>
              <a:rPr dirty="0"/>
              <a:t> </a:t>
            </a:r>
            <a:r>
              <a:rPr dirty="0" err="1"/>
              <a:t>l’alcool</a:t>
            </a:r>
            <a:r>
              <a:rPr dirty="0"/>
              <a:t>/</a:t>
            </a:r>
            <a:r>
              <a:rPr dirty="0" err="1"/>
              <a:t>tabac</a:t>
            </a:r>
            <a:endParaRPr dirty="0"/>
          </a:p>
          <a:p>
            <a:pPr marL="0" indent="0" algn="l">
              <a:buNone/>
              <a:defRPr sz="2000">
                <a:latin typeface="+mj-lt"/>
              </a:defRPr>
            </a:pPr>
            <a:r>
              <a:rPr dirty="0" err="1"/>
              <a:t>Mangez</a:t>
            </a:r>
            <a:r>
              <a:rPr dirty="0"/>
              <a:t> </a:t>
            </a:r>
            <a:r>
              <a:rPr dirty="0" err="1"/>
              <a:t>sainement</a:t>
            </a:r>
            <a:r>
              <a:rPr dirty="0"/>
              <a:t> 3 </a:t>
            </a:r>
            <a:r>
              <a:rPr dirty="0" err="1"/>
              <a:t>fois</a:t>
            </a:r>
            <a:r>
              <a:rPr dirty="0"/>
              <a:t> par jour</a:t>
            </a:r>
          </a:p>
          <a:p>
            <a:pPr marL="0" indent="0" algn="l">
              <a:buNone/>
              <a:defRPr sz="2000">
                <a:latin typeface="+mj-lt"/>
              </a:defRPr>
            </a:pPr>
            <a:r>
              <a:rPr dirty="0" err="1"/>
              <a:t>Consultez</a:t>
            </a:r>
            <a:r>
              <a:rPr dirty="0"/>
              <a:t> </a:t>
            </a:r>
            <a:r>
              <a:rPr dirty="0" err="1"/>
              <a:t>votre</a:t>
            </a:r>
            <a:r>
              <a:rPr dirty="0"/>
              <a:t> </a:t>
            </a:r>
            <a:r>
              <a:rPr dirty="0" err="1"/>
              <a:t>médecin</a:t>
            </a:r>
            <a:r>
              <a:rPr dirty="0"/>
              <a:t>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nécessaire</a:t>
            </a:r>
            <a:endParaRPr dirty="0"/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329A5DA-829D-F5AA-8E20-8A3C4C5D0BB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029" r="27866" b="1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7491103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505BDE7-9EB9-4790-9C61-1F07BE7E9D7E}"/>
              </a:ext>
            </a:extLst>
          </p:cNvPr>
          <p:cNvSpPr txBox="1"/>
          <p:nvPr/>
        </p:nvSpPr>
        <p:spPr>
          <a:xfrm>
            <a:off x="838200" y="649995"/>
            <a:ext cx="105156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3600" u="sng">
                <a:latin typeface="+mj-lt"/>
              </a:defRPr>
            </a:pPr>
            <a:r>
              <a:t>Vous </a:t>
            </a:r>
            <a:r>
              <a:rPr b="1">
                <a:solidFill>
                  <a:schemeClr val="accent2"/>
                </a:solidFill>
              </a:rPr>
              <a:t>DEVEZ</a:t>
            </a:r>
            <a:r>
              <a:t> exactement identifier vos problèmes et les traiter soigneusement en faisant ce que vous aimez le plus faire et vous sentir mieux. </a:t>
            </a:r>
          </a:p>
          <a:p>
            <a:endParaRPr lang="en-US" sz="3600" u="sng" dirty="0">
              <a:latin typeface="+mj-lt"/>
            </a:endParaRPr>
          </a:p>
          <a:p>
            <a:pPr>
              <a:defRPr sz="3600">
                <a:latin typeface="+mj-lt"/>
              </a:defRPr>
            </a:pPr>
            <a:r>
              <a:rPr b="1">
                <a:solidFill>
                  <a:schemeClr val="accent2"/>
                </a:solidFill>
              </a:rPr>
              <a:t>CONSULTEZ</a:t>
            </a:r>
            <a:r>
              <a:t> votre médecin lorsque vous le jugez nécessaire.</a:t>
            </a:r>
          </a:p>
        </p:txBody>
      </p:sp>
    </p:spTree>
    <p:extLst>
      <p:ext uri="{BB962C8B-B14F-4D97-AF65-F5344CB8AC3E}">
        <p14:creationId xmlns:p14="http://schemas.microsoft.com/office/powerpoint/2010/main" val="42909361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505BDE7-9EB9-4790-9C61-1F07BE7E9D7E}"/>
              </a:ext>
            </a:extLst>
          </p:cNvPr>
          <p:cNvSpPr txBox="1"/>
          <p:nvPr/>
        </p:nvSpPr>
        <p:spPr>
          <a:xfrm>
            <a:off x="903384" y="299774"/>
            <a:ext cx="1096974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3600">
                <a:latin typeface="+mj-lt"/>
              </a:defRPr>
            </a:pPr>
            <a:r>
              <a:rPr b="1">
                <a:solidFill>
                  <a:schemeClr val="accent2"/>
                </a:solidFill>
              </a:rPr>
              <a:t>RAPPELEZ-VOUS</a:t>
            </a:r>
            <a:r>
              <a:rPr b="1">
                <a:solidFill>
                  <a:srgbClr val="C00000"/>
                </a:solidFill>
              </a:rPr>
              <a:t> </a:t>
            </a:r>
            <a:r>
              <a:t>que </a:t>
            </a:r>
            <a:r>
              <a:rPr u="sng"/>
              <a:t>chaque personne n'a pas les mêmes symptômes</a:t>
            </a:r>
            <a:r>
              <a:t>, </a:t>
            </a:r>
            <a:r>
              <a:rPr u="sng"/>
              <a:t>certaines personnes ne peuvent pas ressentir les symptômes, chaque personne n'a pas la même capacité à absorber et à s'adapter aux difficultés.</a:t>
            </a:r>
            <a:endParaRPr lang="en-US" sz="3600" dirty="0"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39FBF8-2AB2-4A5C-AE67-032F43B2CD19}"/>
              </a:ext>
            </a:extLst>
          </p:cNvPr>
          <p:cNvSpPr txBox="1"/>
          <p:nvPr/>
        </p:nvSpPr>
        <p:spPr>
          <a:xfrm>
            <a:off x="903383" y="2633417"/>
            <a:ext cx="10969749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3600">
                <a:latin typeface="+mj-lt"/>
              </a:defRPr>
            </a:pPr>
            <a:r>
              <a:rPr b="1" dirty="0" err="1">
                <a:solidFill>
                  <a:schemeClr val="accent2"/>
                </a:solidFill>
              </a:rPr>
              <a:t>RAPPELEZ-VOUS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dirty="0"/>
              <a:t>que </a:t>
            </a:r>
            <a:r>
              <a:rPr u="sng" dirty="0"/>
              <a:t>les </a:t>
            </a:r>
            <a:r>
              <a:rPr u="sng" dirty="0" err="1"/>
              <a:t>préférences</a:t>
            </a:r>
            <a:r>
              <a:rPr u="sng" dirty="0"/>
              <a:t> et les aversions de </a:t>
            </a:r>
            <a:r>
              <a:rPr u="sng" dirty="0" err="1"/>
              <a:t>chacun</a:t>
            </a:r>
            <a:r>
              <a:rPr u="sng" dirty="0"/>
              <a:t> </a:t>
            </a:r>
            <a:r>
              <a:rPr u="sng" dirty="0" err="1"/>
              <a:t>n'est</a:t>
            </a:r>
            <a:r>
              <a:rPr u="sng" dirty="0"/>
              <a:t> pas le </a:t>
            </a:r>
            <a:r>
              <a:rPr u="sng" dirty="0" err="1"/>
              <a:t>même</a:t>
            </a:r>
            <a:r>
              <a:rPr u="sng" dirty="0"/>
              <a:t>, par </a:t>
            </a:r>
            <a:r>
              <a:rPr u="sng" dirty="0" err="1"/>
              <a:t>conséquent</a:t>
            </a:r>
            <a:r>
              <a:rPr u="sng" dirty="0"/>
              <a:t>, il </a:t>
            </a:r>
            <a:r>
              <a:rPr u="sng" dirty="0" err="1"/>
              <a:t>n'y</a:t>
            </a:r>
            <a:r>
              <a:rPr u="sng" dirty="0"/>
              <a:t> a pas de </a:t>
            </a:r>
            <a:r>
              <a:rPr u="sng" dirty="0" err="1"/>
              <a:t>règles</a:t>
            </a:r>
            <a:r>
              <a:rPr u="sng" dirty="0"/>
              <a:t> « </a:t>
            </a:r>
            <a:r>
              <a:rPr u="sng" dirty="0" err="1"/>
              <a:t>strictes</a:t>
            </a:r>
            <a:r>
              <a:rPr u="sng" dirty="0"/>
              <a:t> » pour </a:t>
            </a:r>
            <a:r>
              <a:rPr u="sng" dirty="0" err="1"/>
              <a:t>traiter</a:t>
            </a:r>
            <a:r>
              <a:rPr u="sng" dirty="0"/>
              <a:t> les </a:t>
            </a:r>
            <a:r>
              <a:rPr u="sng" dirty="0" err="1"/>
              <a:t>problèmes</a:t>
            </a:r>
            <a:r>
              <a:rPr u="sng" dirty="0"/>
              <a:t> de </a:t>
            </a:r>
            <a:r>
              <a:rPr u="sng" dirty="0" err="1"/>
              <a:t>santé</a:t>
            </a:r>
            <a:r>
              <a:rPr u="sng" dirty="0"/>
              <a:t> </a:t>
            </a:r>
            <a:r>
              <a:rPr u="sng" dirty="0" err="1"/>
              <a:t>mentale</a:t>
            </a:r>
            <a:r>
              <a:rPr u="sng" dirty="0"/>
              <a:t>.</a:t>
            </a:r>
            <a:endParaRPr lang="en-US" sz="3600" u="sng" dirty="0">
              <a:latin typeface="+mj-lt"/>
            </a:endParaRPr>
          </a:p>
          <a:p>
            <a:pPr>
              <a:defRPr sz="3600" u="sng">
                <a:latin typeface="+mj-lt"/>
              </a:defRPr>
            </a:pPr>
            <a:r>
              <a:rPr b="1" dirty="0" err="1">
                <a:solidFill>
                  <a:schemeClr val="accent2"/>
                </a:solidFill>
              </a:rPr>
              <a:t>Rappelez-vous</a:t>
            </a:r>
            <a:r>
              <a:rPr b="1" dirty="0">
                <a:solidFill>
                  <a:srgbClr val="FF0000"/>
                </a:solidFill>
              </a:rPr>
              <a:t> </a:t>
            </a:r>
            <a:r>
              <a:rPr dirty="0"/>
              <a:t>que </a:t>
            </a:r>
            <a:r>
              <a:rPr dirty="0" err="1"/>
              <a:t>cela</a:t>
            </a:r>
            <a:r>
              <a:rPr dirty="0"/>
              <a:t> </a:t>
            </a:r>
            <a:r>
              <a:rPr dirty="0" err="1"/>
              <a:t>prend</a:t>
            </a:r>
            <a:r>
              <a:rPr dirty="0"/>
              <a:t> du temps.</a:t>
            </a:r>
            <a:r>
              <a:rPr lang="en-GB" sz="3600" u="sng" dirty="0">
                <a:latin typeface="+mj-lt"/>
              </a:rPr>
              <a:t/>
            </a:r>
            <a:br>
              <a:rPr lang="en-GB" sz="3600" u="sng" dirty="0">
                <a:latin typeface="+mj-lt"/>
              </a:rPr>
            </a:br>
            <a:r>
              <a:rPr b="1" dirty="0" err="1">
                <a:solidFill>
                  <a:schemeClr val="accent2"/>
                </a:solidFill>
              </a:rPr>
              <a:t>Rappelez-vous</a:t>
            </a:r>
            <a:r>
              <a:rPr dirty="0"/>
              <a:t> qui </a:t>
            </a:r>
            <a:r>
              <a:rPr dirty="0" err="1"/>
              <a:t>vous</a:t>
            </a:r>
            <a:r>
              <a:rPr dirty="0"/>
              <a:t> </a:t>
            </a:r>
            <a:r>
              <a:rPr dirty="0" err="1"/>
              <a:t>êtes</a:t>
            </a:r>
            <a:r>
              <a:rPr dirty="0"/>
              <a:t> et </a:t>
            </a:r>
            <a:r>
              <a:rPr dirty="0" err="1"/>
              <a:t>quel</a:t>
            </a:r>
            <a:r>
              <a:rPr dirty="0"/>
              <a:t> </a:t>
            </a:r>
            <a:r>
              <a:rPr dirty="0" err="1"/>
              <a:t>est</a:t>
            </a:r>
            <a:r>
              <a:rPr dirty="0"/>
              <a:t> </a:t>
            </a:r>
            <a:r>
              <a:rPr dirty="0" err="1"/>
              <a:t>votre</a:t>
            </a:r>
            <a:r>
              <a:rPr dirty="0"/>
              <a:t> but dans la vie</a:t>
            </a:r>
          </a:p>
          <a:p>
            <a:r>
              <a:rPr lang="en-GB" sz="3600" u="sng" dirty="0">
                <a:latin typeface="+mj-lt"/>
              </a:rPr>
              <a:t/>
            </a:r>
            <a:br>
              <a:rPr lang="en-GB" sz="3600" u="sng" dirty="0">
                <a:latin typeface="+mj-lt"/>
              </a:rPr>
            </a:br>
            <a:endParaRPr lang="en-US" sz="3600" u="sng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22250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0C4F1C3-3ADD-491F-8C66-57912A24217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B323FE0-DFB0-4368-A3C2-FC1402A98C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4BCA77F-6A46-46C1-822E-DF8DB6F08D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7C684499-6F30-4C6A-8094-E2E3E91B305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5AECED4-26C2-4E8F-A340-2402369DC22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467" y="863364"/>
            <a:ext cx="6657476" cy="5126124"/>
          </a:xfrm>
        </p:spPr>
        <p:txBody>
          <a:bodyPr vert="horz" lIns="91440" tIns="45720" rIns="91440" bIns="45720" anchor="ctr">
            <a:normAutofit fontScale="90000"/>
          </a:bodyPr>
          <a:lstStyle/>
          <a:p>
            <a:pPr algn="r">
              <a:defRPr sz="6600" b="1">
                <a:solidFill>
                  <a:schemeClr val="tx1"/>
                </a:solidFill>
              </a:defRPr>
            </a:pPr>
            <a:r>
              <a:rPr dirty="0"/>
              <a:t>Nous </a:t>
            </a:r>
            <a:r>
              <a:rPr dirty="0" err="1"/>
              <a:t>sommes</a:t>
            </a:r>
            <a:r>
              <a:rPr dirty="0"/>
              <a:t> avec </a:t>
            </a:r>
            <a:r>
              <a:rPr dirty="0" err="1"/>
              <a:t>vous</a:t>
            </a:r>
            <a:r>
              <a:rPr dirty="0"/>
              <a:t> pour </a:t>
            </a:r>
            <a:r>
              <a:rPr dirty="0" err="1"/>
              <a:t>écouter</a:t>
            </a:r>
            <a:r>
              <a:rPr dirty="0"/>
              <a:t> </a:t>
            </a:r>
            <a:r>
              <a:rPr dirty="0" err="1"/>
              <a:t>votre</a:t>
            </a:r>
            <a:r>
              <a:rPr dirty="0"/>
              <a:t> </a:t>
            </a:r>
            <a:r>
              <a:rPr dirty="0" err="1"/>
              <a:t>douleur</a:t>
            </a:r>
            <a:r>
              <a:rPr dirty="0"/>
              <a:t> et pour </a:t>
            </a:r>
            <a:r>
              <a:rPr dirty="0" err="1"/>
              <a:t>vous</a:t>
            </a:r>
            <a:r>
              <a:rPr dirty="0"/>
              <a:t> </a:t>
            </a:r>
            <a:r>
              <a:rPr dirty="0" err="1"/>
              <a:t>soutenir</a:t>
            </a:r>
            <a:endParaRPr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9213D27-7A25-46D8-B1BD-E470E49C6C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961243" y="2054826"/>
            <a:ext cx="0" cy="2743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53C49-AAA5-BA55-E800-12958CF86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63549"/>
          </a:xfrm>
        </p:spPr>
        <p:txBody>
          <a:bodyPr>
            <a:normAutofit/>
          </a:bodyPr>
          <a:lstStyle/>
          <a:p>
            <a:pPr algn="ctr">
              <a:defRPr b="1">
                <a:solidFill>
                  <a:schemeClr val="accent2"/>
                </a:solidFill>
              </a:defRPr>
            </a:pP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t>Soyez bon avec vous-même</a:t>
            </a:r>
            <a:r>
              <a:rPr lang="en-GB" b="1" dirty="0">
                <a:solidFill>
                  <a:schemeClr val="accent2"/>
                </a:solidFill>
              </a:rPr>
              <a:t/>
            </a:r>
            <a:br>
              <a:rPr lang="en-GB" b="1" dirty="0">
                <a:solidFill>
                  <a:schemeClr val="accent2"/>
                </a:solidFill>
              </a:rPr>
            </a:br>
            <a:r>
              <a:t>Partagez vos fardeaux</a:t>
            </a:r>
            <a:r>
              <a:rPr lang="en-GB" b="1" dirty="0">
                <a:solidFill>
                  <a:schemeClr val="accent2"/>
                </a:solidFill>
              </a:rPr>
              <a:t/>
            </a:r>
            <a:br>
              <a:rPr lang="en-GB" b="1" dirty="0">
                <a:solidFill>
                  <a:schemeClr val="accent2"/>
                </a:solidFill>
              </a:rPr>
            </a:br>
            <a:r>
              <a:t>Partagez vos joies</a:t>
            </a:r>
            <a:r>
              <a:rPr lang="en-GB" b="1" dirty="0">
                <a:solidFill>
                  <a:schemeClr val="accent2"/>
                </a:solidFill>
              </a:rPr>
              <a:t/>
            </a:r>
            <a:br>
              <a:rPr lang="en-GB" b="1" dirty="0">
                <a:solidFill>
                  <a:schemeClr val="accent2"/>
                </a:solidFill>
              </a:rPr>
            </a:br>
            <a:r>
              <a:t>Vous n'êtes pas seul</a:t>
            </a:r>
          </a:p>
        </p:txBody>
      </p:sp>
    </p:spTree>
    <p:extLst>
      <p:ext uri="{BB962C8B-B14F-4D97-AF65-F5344CB8AC3E}">
        <p14:creationId xmlns:p14="http://schemas.microsoft.com/office/powerpoint/2010/main" val="32804665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693A3EC8-2DD6-7219-DE82-820C59464225}"/>
              </a:ext>
            </a:extLst>
          </p:cNvPr>
          <p:cNvSpPr/>
          <p:nvPr/>
        </p:nvSpPr>
        <p:spPr>
          <a:xfrm>
            <a:off x="4050631" y="1860883"/>
            <a:ext cx="4596064" cy="3433011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4000" b="1">
                <a:solidFill>
                  <a:schemeClr val="accent2"/>
                </a:solidFill>
              </a:defRPr>
            </a:pPr>
            <a:r>
              <a:t>Besoin de parler ?</a:t>
            </a:r>
          </a:p>
        </p:txBody>
      </p:sp>
    </p:spTree>
    <p:extLst>
      <p:ext uri="{BB962C8B-B14F-4D97-AF65-F5344CB8AC3E}">
        <p14:creationId xmlns:p14="http://schemas.microsoft.com/office/powerpoint/2010/main" val="38833881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BA852EF-84D6-550C-7A03-A4218ABDD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 vert="horz" lIns="91440" tIns="45720" rIns="91440" bIns="45720">
            <a:normAutofit/>
          </a:bodyPr>
          <a:lstStyle/>
          <a:p>
            <a:pPr>
              <a:defRPr sz="2800" b="1" cap="all">
                <a:solidFill>
                  <a:srgbClr val="FFFFFF"/>
                </a:solidFill>
              </a:defRPr>
            </a:pPr>
            <a:r>
              <a:t>Pour les travailleurs du Bangladesh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3CBB657-E779-BC52-2CCF-C8CF09C8A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81" y="873457"/>
            <a:ext cx="6020790" cy="5222543"/>
          </a:xfrm>
        </p:spPr>
        <p:txBody>
          <a:bodyPr vert="horz" lIns="91440" tIns="45720" rIns="91440" bIns="45720" anchor="ctr">
            <a:normAutofit/>
          </a:bodyPr>
          <a:lstStyle/>
          <a:p>
            <a:pPr marL="342900" indent="-342900">
              <a:defRPr sz="2000"/>
            </a:pPr>
            <a:r>
              <a:rPr>
                <a:solidFill>
                  <a:schemeClr val="tx1"/>
                </a:solidFill>
              </a:rPr>
              <a:t>Si vous avez </a:t>
            </a:r>
            <a:r>
              <a:rPr>
                <a:solidFill>
                  <a:schemeClr val="accent2"/>
                </a:solidFill>
              </a:rPr>
              <a:t>BESOIN</a:t>
            </a:r>
            <a:r>
              <a:rPr>
                <a:solidFill>
                  <a:schemeClr val="tx1"/>
                </a:solidFill>
              </a:rPr>
              <a:t> de parler, veuillez APPELER </a:t>
            </a:r>
            <a:r>
              <a:rPr>
                <a:solidFill>
                  <a:schemeClr val="accent2"/>
                </a:solidFill>
              </a:rPr>
              <a:t>la</a:t>
            </a:r>
            <a:r>
              <a:rPr>
                <a:solidFill>
                  <a:schemeClr val="tx1"/>
                </a:solidFill>
              </a:rPr>
              <a:t> </a:t>
            </a:r>
            <a:r>
              <a:rPr>
                <a:solidFill>
                  <a:schemeClr val="accent2"/>
                </a:solidFill>
              </a:rPr>
              <a:t>ligne d'assistance de l'OKUP </a:t>
            </a:r>
            <a:r>
              <a:rPr>
                <a:solidFill>
                  <a:schemeClr val="tx1"/>
                </a:solidFill>
              </a:rPr>
              <a:t>au +88 01842 773300 pendant les heures de bureau au Bangladesh de 9 h à 17 h du samedi au jeudi uniquement.</a:t>
            </a:r>
          </a:p>
          <a:p>
            <a:pPr marL="342900" indent="-342900">
              <a:defRPr sz="2000"/>
            </a:pPr>
            <a:r>
              <a:rPr>
                <a:solidFill>
                  <a:schemeClr val="tx1"/>
                </a:solidFill>
              </a:rPr>
              <a:t>Vous pouvez visiter LE SITE WEB de l'OKUP </a:t>
            </a:r>
            <a:r>
              <a:rPr>
                <a:solidFill>
                  <a:schemeClr val="accent2"/>
                </a:solidFill>
              </a:rPr>
              <a:t>@ www.okup.org.bd POUR OBTENIR DE</a:t>
            </a:r>
            <a:r>
              <a:rPr>
                <a:solidFill>
                  <a:schemeClr val="tx1"/>
                </a:solidFill>
              </a:rPr>
              <a:t> PLUS AMPLES informations sur les problèmes de santé mentale.</a:t>
            </a:r>
          </a:p>
          <a:p>
            <a:pPr marL="342900" indent="-342900">
              <a:defRPr sz="2000"/>
            </a:pPr>
            <a:r>
              <a:rPr>
                <a:solidFill>
                  <a:schemeClr val="tx1"/>
                </a:solidFill>
              </a:rPr>
              <a:t>Vous pouvez rechercher </a:t>
            </a:r>
            <a:r>
              <a:rPr>
                <a:solidFill>
                  <a:schemeClr val="accent2"/>
                </a:solidFill>
              </a:rPr>
              <a:t>Ovibashi Karmi Unnayan Programme </a:t>
            </a:r>
            <a:r>
              <a:rPr>
                <a:solidFill>
                  <a:schemeClr val="tx1"/>
                </a:solidFill>
              </a:rPr>
              <a:t>sur Youtube et facebook pour plus d'informations et de matériels</a:t>
            </a:r>
          </a:p>
          <a:p>
            <a:pPr marL="342900" indent="-342900"/>
            <a:endParaRPr lang="en-GB" sz="2000" dirty="0">
              <a:solidFill>
                <a:schemeClr val="tx1"/>
              </a:solidFill>
            </a:endParaRPr>
          </a:p>
          <a:p>
            <a:pPr marL="342900" indent="-342900"/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28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BA852EF-84D6-550C-7A03-A4218ABDD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 vert="horz" lIns="91440" tIns="45720" rIns="91440" bIns="45720">
            <a:normAutofit/>
          </a:bodyPr>
          <a:lstStyle/>
          <a:p>
            <a:pPr>
              <a:defRPr sz="2800" b="1" cap="all">
                <a:solidFill>
                  <a:srgbClr val="FFFFFF"/>
                </a:solidFill>
              </a:defRPr>
            </a:pPr>
            <a:r>
              <a:t>Pour les travailleurs de Madagascar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3CBB657-E779-BC52-2CCF-C8CF09C8A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81" y="873457"/>
            <a:ext cx="6020790" cy="5222543"/>
          </a:xfrm>
        </p:spPr>
        <p:txBody>
          <a:bodyPr vert="horz" lIns="91440" tIns="45720" rIns="91440" bIns="45720" anchor="ctr">
            <a:normAutofit/>
          </a:bodyPr>
          <a:lstStyle/>
          <a:p>
            <a:pPr marL="0" indent="0">
              <a:buNone/>
              <a:defRPr sz="2000">
                <a:solidFill>
                  <a:schemeClr val="tx1"/>
                </a:solidFill>
              </a:defRPr>
            </a:pPr>
            <a:r>
              <a:rPr dirty="0"/>
              <a:t>À confirmer</a:t>
            </a:r>
          </a:p>
        </p:txBody>
      </p:sp>
    </p:spTree>
    <p:extLst>
      <p:ext uri="{BB962C8B-B14F-4D97-AF65-F5344CB8AC3E}">
        <p14:creationId xmlns:p14="http://schemas.microsoft.com/office/powerpoint/2010/main" val="4285550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0A933C-57E3-19E6-4BF0-FFFDF84A7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pPr>
              <a:defRPr sz="2800" b="1">
                <a:solidFill>
                  <a:srgbClr val="FFFFFF"/>
                </a:solidFill>
              </a:defRPr>
            </a:pPr>
            <a:r>
              <a:t>SI VOUS PARLEZ FRANÇAIS OU CRÉOLE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254B6135-8597-363A-C1C6-A27A800A9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81" y="873457"/>
            <a:ext cx="6020790" cy="5222543"/>
          </a:xfrm>
        </p:spPr>
        <p:txBody>
          <a:bodyPr anchor="ctr">
            <a:normAutofit/>
          </a:bodyPr>
          <a:lstStyle/>
          <a:p>
            <a:pPr>
              <a:defRPr sz="2000">
                <a:solidFill>
                  <a:schemeClr val="tx1"/>
                </a:solidFill>
              </a:defRPr>
            </a:pPr>
            <a:r>
              <a:rPr dirty="0" smtClean="0"/>
              <a:t>Contact</a:t>
            </a:r>
            <a:r>
              <a:rPr lang="en-GB" dirty="0" err="1" smtClean="0"/>
              <a:t>ez</a:t>
            </a:r>
            <a:r>
              <a:rPr dirty="0" smtClean="0"/>
              <a:t> </a:t>
            </a:r>
            <a:r>
              <a:rPr dirty="0"/>
              <a:t>Life Plus (qui fait </a:t>
            </a:r>
            <a:r>
              <a:rPr dirty="0" err="1"/>
              <a:t>partie</a:t>
            </a:r>
            <a:r>
              <a:rPr dirty="0"/>
              <a:t> du </a:t>
            </a:r>
            <a:r>
              <a:rPr dirty="0" err="1"/>
              <a:t>ministère</a:t>
            </a:r>
            <a:r>
              <a:rPr dirty="0"/>
              <a:t> de la </a:t>
            </a:r>
            <a:r>
              <a:rPr dirty="0" err="1"/>
              <a:t>Sécurité</a:t>
            </a:r>
            <a:r>
              <a:rPr dirty="0"/>
              <a:t> </a:t>
            </a:r>
            <a:r>
              <a:rPr dirty="0" err="1"/>
              <a:t>sociale</a:t>
            </a:r>
            <a:r>
              <a:rPr dirty="0"/>
              <a:t> de Maurice)</a:t>
            </a:r>
          </a:p>
          <a:p>
            <a:pPr marL="274320" lvl="1" indent="0">
              <a:buNone/>
              <a:defRPr sz="1800"/>
            </a:pPr>
            <a:r>
              <a:rPr dirty="0" err="1">
                <a:solidFill>
                  <a:schemeClr val="tx1"/>
                </a:solidFill>
              </a:rPr>
              <a:t>Composez</a:t>
            </a:r>
            <a:r>
              <a:rPr dirty="0">
                <a:solidFill>
                  <a:schemeClr val="tx1"/>
                </a:solidFill>
              </a:rPr>
              <a:t> le 188 (</a:t>
            </a:r>
            <a:r>
              <a:rPr dirty="0" err="1">
                <a:solidFill>
                  <a:schemeClr val="tx1"/>
                </a:solidFill>
              </a:rPr>
              <a:t>ligne</a:t>
            </a:r>
            <a:r>
              <a:rPr lang="en-GB" sz="1800" dirty="0">
                <a:solidFill>
                  <a:schemeClr val="tx1"/>
                </a:solidFill>
              </a:rPr>
              <a:t/>
            </a:r>
            <a:br>
              <a:rPr lang="en-GB" sz="1800" dirty="0">
                <a:solidFill>
                  <a:schemeClr val="tx1"/>
                </a:solidFill>
              </a:rPr>
            </a:br>
            <a:r>
              <a:rPr dirty="0">
                <a:solidFill>
                  <a:schemeClr val="tx1"/>
                </a:solidFill>
              </a:rPr>
              <a:t> fixe) (+230) 54665310 (</a:t>
            </a:r>
            <a:r>
              <a:rPr dirty="0" err="1">
                <a:solidFill>
                  <a:schemeClr val="tx1"/>
                </a:solidFill>
              </a:rPr>
              <a:t>téléphone</a:t>
            </a:r>
            <a:r>
              <a:rPr dirty="0">
                <a:solidFill>
                  <a:schemeClr val="tx1"/>
                </a:solidFill>
              </a:rPr>
              <a:t> mobile) Service24</a:t>
            </a:r>
            <a:r>
              <a:rPr lang="en-GB" sz="1800" dirty="0">
                <a:solidFill>
                  <a:schemeClr val="tx1"/>
                </a:solidFill>
              </a:rPr>
              <a:t/>
            </a:r>
            <a:br>
              <a:rPr lang="en-GB" sz="1800" dirty="0">
                <a:solidFill>
                  <a:schemeClr val="tx1"/>
                </a:solidFill>
              </a:rPr>
            </a:b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heures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gratuit</a:t>
            </a:r>
            <a:r>
              <a:rPr lang="en-GB" sz="1800" dirty="0">
                <a:solidFill>
                  <a:schemeClr val="tx1"/>
                </a:solidFill>
              </a:rPr>
              <a:t/>
            </a:r>
            <a:br>
              <a:rPr lang="en-GB" sz="1800" dirty="0">
                <a:solidFill>
                  <a:schemeClr val="tx1"/>
                </a:solidFill>
              </a:rPr>
            </a:br>
            <a:r>
              <a:rPr dirty="0">
                <a:solidFill>
                  <a:schemeClr val="tx1"/>
                </a:solidFill>
              </a:rPr>
              <a:t> et </a:t>
            </a:r>
            <a:r>
              <a:rPr dirty="0" err="1">
                <a:solidFill>
                  <a:schemeClr val="tx1"/>
                </a:solidFill>
              </a:rPr>
              <a:t>confidentiel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Courriel</a:t>
            </a:r>
            <a:r>
              <a:rPr dirty="0">
                <a:solidFill>
                  <a:schemeClr val="tx1"/>
                </a:solidFill>
              </a:rPr>
              <a:t> : </a:t>
            </a:r>
            <a:r>
              <a:rPr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lifeplus@govmu.org</a:t>
            </a:r>
            <a:endParaRPr lang="en-GB" sz="1800" dirty="0">
              <a:solidFill>
                <a:schemeClr val="accent2"/>
              </a:solidFill>
            </a:endParaRPr>
          </a:p>
          <a:p>
            <a:pPr lvl="1">
              <a:defRPr sz="1800">
                <a:solidFill>
                  <a:schemeClr val="tx1"/>
                </a:solidFill>
              </a:defRPr>
            </a:pPr>
            <a:r>
              <a:rPr dirty="0"/>
              <a:t>Le </a:t>
            </a:r>
            <a:r>
              <a:rPr dirty="0" err="1"/>
              <a:t>numéro</a:t>
            </a:r>
            <a:r>
              <a:rPr dirty="0"/>
              <a:t> national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cas</a:t>
            </a:r>
            <a:r>
              <a:rPr dirty="0"/>
              <a:t> </a:t>
            </a:r>
            <a:r>
              <a:rPr dirty="0" err="1"/>
              <a:t>d'urgence</a:t>
            </a:r>
            <a:r>
              <a:rPr dirty="0"/>
              <a:t>: 112</a:t>
            </a:r>
          </a:p>
          <a:p>
            <a:pPr lvl="1">
              <a:defRPr sz="1800">
                <a:solidFill>
                  <a:schemeClr val="tx1"/>
                </a:solidFill>
              </a:defRPr>
            </a:pPr>
            <a:r>
              <a:rPr dirty="0"/>
              <a:t>Befrienders Mauritius (Befrienders Mauritius </a:t>
            </a:r>
            <a:r>
              <a:rPr dirty="0" err="1"/>
              <a:t>offre</a:t>
            </a:r>
            <a:r>
              <a:rPr dirty="0"/>
              <a:t> </a:t>
            </a:r>
            <a:r>
              <a:rPr dirty="0" err="1"/>
              <a:t>une</a:t>
            </a:r>
            <a:r>
              <a:rPr dirty="0"/>
              <a:t> </a:t>
            </a:r>
            <a:r>
              <a:rPr dirty="0" err="1"/>
              <a:t>ligne</a:t>
            </a:r>
            <a:r>
              <a:rPr dirty="0"/>
              <a:t> </a:t>
            </a:r>
            <a:r>
              <a:rPr dirty="0" err="1"/>
              <a:t>d'assistance</a:t>
            </a:r>
            <a:r>
              <a:rPr dirty="0"/>
              <a:t> </a:t>
            </a:r>
            <a:r>
              <a:rPr dirty="0" err="1"/>
              <a:t>téléphonique</a:t>
            </a:r>
            <a:r>
              <a:rPr dirty="0"/>
              <a:t> </a:t>
            </a:r>
            <a:r>
              <a:rPr dirty="0" err="1"/>
              <a:t>d'une</a:t>
            </a:r>
            <a:r>
              <a:rPr dirty="0"/>
              <a:t> </a:t>
            </a:r>
            <a:r>
              <a:rPr dirty="0" err="1"/>
              <a:t>durée</a:t>
            </a:r>
            <a:r>
              <a:rPr dirty="0"/>
              <a:t> </a:t>
            </a:r>
            <a:r>
              <a:rPr dirty="0" err="1"/>
              <a:t>limitée</a:t>
            </a:r>
            <a:r>
              <a:rPr dirty="0"/>
              <a:t> pour les </a:t>
            </a:r>
            <a:r>
              <a:rPr dirty="0" err="1"/>
              <a:t>anglophones</a:t>
            </a:r>
            <a:r>
              <a:rPr dirty="0"/>
              <a:t> et les </a:t>
            </a:r>
            <a:r>
              <a:rPr dirty="0" err="1"/>
              <a:t>francophones</a:t>
            </a:r>
            <a:r>
              <a:rPr dirty="0"/>
              <a:t>)</a:t>
            </a:r>
          </a:p>
          <a:p>
            <a:pPr marL="274320" lvl="1" indent="0">
              <a:buNone/>
              <a:defRPr sz="1800">
                <a:solidFill>
                  <a:schemeClr val="tx1"/>
                </a:solidFill>
              </a:defRPr>
            </a:pPr>
            <a:r>
              <a:rPr dirty="0" err="1"/>
              <a:t>Tél</a:t>
            </a:r>
            <a:r>
              <a:rPr dirty="0"/>
              <a:t> : +230 800 9393 (</a:t>
            </a:r>
            <a:r>
              <a:rPr dirty="0" err="1"/>
              <a:t>disponible</a:t>
            </a:r>
            <a:r>
              <a:rPr dirty="0"/>
              <a:t> de 09:00 à 21:00 </a:t>
            </a:r>
            <a:r>
              <a:rPr dirty="0" err="1"/>
              <a:t>tous</a:t>
            </a:r>
            <a:r>
              <a:rPr dirty="0"/>
              <a:t> les </a:t>
            </a:r>
            <a:r>
              <a:rPr dirty="0" err="1"/>
              <a:t>jours</a:t>
            </a:r>
            <a:r>
              <a:rPr dirty="0"/>
              <a:t>)</a:t>
            </a:r>
          </a:p>
          <a:p>
            <a:pPr lvl="1"/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3684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FFFBC0-2F13-D79E-72B2-89EB7FC2C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pPr>
              <a:defRPr sz="2800" b="1">
                <a:solidFill>
                  <a:srgbClr val="FFFFFF"/>
                </a:solidFill>
              </a:defRPr>
            </a:pPr>
            <a:r>
              <a:t>AUTRES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3615B-7D9F-9116-7812-177776A1D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81" y="873457"/>
            <a:ext cx="6020790" cy="5222543"/>
          </a:xfrm>
        </p:spPr>
        <p:txBody>
          <a:bodyPr anchor="ctr">
            <a:normAutofit/>
          </a:bodyPr>
          <a:lstStyle/>
          <a:p>
            <a:pPr>
              <a:defRPr sz="2000">
                <a:solidFill>
                  <a:schemeClr val="tx1"/>
                </a:solidFill>
              </a:defRPr>
            </a:pPr>
            <a:r>
              <a:t>Vous pouvez parler à votre superviseur/chef d'équipe si vous êtes à l'aise</a:t>
            </a:r>
          </a:p>
          <a:p>
            <a:pPr>
              <a:defRPr sz="2000">
                <a:solidFill>
                  <a:schemeClr val="tx1"/>
                </a:solidFill>
              </a:defRPr>
            </a:pPr>
            <a:r>
              <a:t>Si vous allez à la mosquée/église, vous pouvez parler au prêtre ou à l'imam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6963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946F2-4990-6F0F-DEB8-89A9CB01D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t>Si vous avez des questions sur le contenu de cette présentation, veuillez contacter</a:t>
            </a:r>
          </a:p>
          <a:p>
            <a:pPr marL="45720" indent="0">
              <a:buNone/>
            </a:pPr>
            <a:r>
              <a:t>Dr Pratima Sambajee @ </a:t>
            </a:r>
            <a:r>
              <a:rPr>
                <a:hlinkClick r:id="rId2"/>
              </a:rPr>
              <a:t>psambajee@gmail.com</a:t>
            </a:r>
            <a:endParaRPr lang="en-GB" dirty="0"/>
          </a:p>
          <a:p>
            <a:pPr marL="45720" indent="0">
              <a:buNone/>
            </a:pPr>
            <a:r>
              <a:t>M. Shakirul Islam @okup.ent@gmail.com</a:t>
            </a:r>
          </a:p>
          <a:p>
            <a:pPr marL="45720" indent="0">
              <a:buNone/>
            </a:pPr>
            <a:endParaRPr lang="en-GB" dirty="0"/>
          </a:p>
          <a:p>
            <a:pPr marL="45720" indent="0">
              <a:buNone/>
            </a:pPr>
            <a:endParaRPr lang="en-GB" dirty="0"/>
          </a:p>
          <a:p>
            <a:pPr marL="45720" indent="0">
              <a:buNone/>
            </a:pPr>
            <a:endParaRPr lang="en-GB" dirty="0"/>
          </a:p>
          <a:p>
            <a:pPr marL="4572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3158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71929"/>
            <a:ext cx="10515600" cy="2101468"/>
          </a:xfrm>
        </p:spPr>
        <p:txBody>
          <a:bodyPr>
            <a:normAutofit fontScale="90000"/>
          </a:bodyPr>
          <a:lstStyle/>
          <a:p>
            <a:pPr>
              <a:defRPr sz="3600"/>
            </a:pPr>
            <a:r>
              <a:rPr dirty="0" err="1"/>
              <a:t>Veuillez</a:t>
            </a:r>
            <a:r>
              <a:rPr dirty="0"/>
              <a:t> </a:t>
            </a:r>
            <a:r>
              <a:rPr dirty="0" err="1"/>
              <a:t>suivre</a:t>
            </a:r>
            <a:r>
              <a:rPr dirty="0"/>
              <a:t> les </a:t>
            </a:r>
            <a:r>
              <a:rPr dirty="0" err="1"/>
              <a:t>diapositives</a:t>
            </a:r>
            <a:r>
              <a:rPr dirty="0"/>
              <a:t> </a:t>
            </a:r>
            <a:r>
              <a:rPr dirty="0" err="1"/>
              <a:t>suivantes</a:t>
            </a:r>
            <a:r>
              <a:rPr dirty="0"/>
              <a:t> pour « </a:t>
            </a:r>
            <a:r>
              <a:rPr dirty="0" err="1"/>
              <a:t>diagnostiquer</a:t>
            </a:r>
            <a:r>
              <a:rPr dirty="0"/>
              <a:t> » </a:t>
            </a:r>
            <a:r>
              <a:rPr dirty="0" err="1"/>
              <a:t>votre</a:t>
            </a:r>
            <a:r>
              <a:rPr dirty="0"/>
              <a:t> </a:t>
            </a:r>
            <a:r>
              <a:rPr dirty="0" err="1"/>
              <a:t>état</a:t>
            </a:r>
            <a:r>
              <a:rPr dirty="0"/>
              <a:t> de santé </a:t>
            </a:r>
            <a:r>
              <a:rPr dirty="0" err="1"/>
              <a:t>mentale</a:t>
            </a:r>
            <a:r>
              <a:rPr dirty="0"/>
              <a:t> </a:t>
            </a:r>
            <a:r>
              <a:rPr lang="en-US" sz="3600" dirty="0"/>
              <a:t/>
            </a:r>
            <a:br>
              <a:rPr lang="en-US" sz="3600" dirty="0"/>
            </a:br>
            <a:r>
              <a:rPr dirty="0"/>
              <a:t>et </a:t>
            </a:r>
            <a:r>
              <a:rPr dirty="0" err="1"/>
              <a:t>découvrir</a:t>
            </a:r>
            <a:r>
              <a:rPr dirty="0"/>
              <a:t> « quoi faire » pour </a:t>
            </a:r>
            <a:r>
              <a:rPr dirty="0" err="1"/>
              <a:t>garder</a:t>
            </a:r>
            <a:r>
              <a:rPr dirty="0"/>
              <a:t> </a:t>
            </a:r>
            <a:r>
              <a:rPr dirty="0" err="1"/>
              <a:t>votre</a:t>
            </a:r>
            <a:r>
              <a:rPr dirty="0"/>
              <a:t> santé </a:t>
            </a:r>
            <a:r>
              <a:rPr dirty="0" err="1"/>
              <a:t>mentale</a:t>
            </a:r>
            <a:r>
              <a:rPr dirty="0"/>
              <a:t> </a:t>
            </a:r>
            <a:r>
              <a:rPr dirty="0" err="1"/>
              <a:t>saine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D97431-37AF-41A6-AECC-C9BF570E6B5E}"/>
              </a:ext>
            </a:extLst>
          </p:cNvPr>
          <p:cNvSpPr txBox="1"/>
          <p:nvPr/>
        </p:nvSpPr>
        <p:spPr>
          <a:xfrm>
            <a:off x="838200" y="1208967"/>
            <a:ext cx="105156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4000" b="1">
                <a:solidFill>
                  <a:schemeClr val="accent2"/>
                </a:solidFill>
              </a:defRPr>
            </a:pPr>
            <a:r>
              <a:t>Comment connaître votre état mental 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F7726A94-1EF0-4D91-B7BF-C033E3D6E5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A1BB05-0BBA-487A-E5A2-D9373A0A615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60000"/>
          </a:blip>
          <a:srcRect b="4255"/>
          <a:stretch/>
        </p:blipFill>
        <p:spPr>
          <a:xfrm>
            <a:off x="20" y="-1"/>
            <a:ext cx="12191980" cy="6858001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8F0650C-11DF-45E6-8EC2-E3B298F0D8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24FB4153-1E3E-4AE9-8306-E8C292894B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>
            <a:normAutofit fontScale="90000"/>
          </a:bodyPr>
          <a:lstStyle/>
          <a:p>
            <a:pPr>
              <a:defRPr sz="6100" b="1"/>
            </a:pPr>
            <a:r>
              <a:rPr lang="en-US" sz="6100" b="1" dirty="0"/>
              <a:t/>
            </a:r>
            <a:br>
              <a:rPr lang="en-US" sz="6100" b="1" dirty="0"/>
            </a:br>
            <a:r>
              <a:rPr dirty="0"/>
              <a:t>Le « STRESS »/ le « STRESS mental » </a:t>
            </a:r>
            <a:r>
              <a:rPr lang="en-US" sz="6100" b="1" dirty="0"/>
              <a:t/>
            </a:r>
            <a:br>
              <a:rPr lang="en-US" sz="6100" b="1" dirty="0"/>
            </a:br>
            <a:endParaRPr lang="en-US" sz="6100" dirty="0"/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/>
          <a:p>
            <a:r>
              <a:t>Les types de problèmes de santé mentale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674427" cy="978933"/>
          </a:xfrm>
        </p:spPr>
        <p:txBody>
          <a:bodyPr>
            <a:normAutofit fontScale="90000"/>
          </a:bodyPr>
          <a:lstStyle/>
          <a:p>
            <a:r>
              <a:t>Il existe de nombreuses causes de </a:t>
            </a:r>
            <a:r>
              <a:rPr b="1">
                <a:solidFill>
                  <a:schemeClr val="accent2"/>
                </a:solidFill>
              </a:rPr>
              <a:t>« stress »</a:t>
            </a:r>
            <a:r>
              <a:t> mental</a:t>
            </a:r>
            <a:r>
              <a:rPr>
                <a:solidFill>
                  <a:schemeClr val="accent2"/>
                </a:solidFill>
              </a:rPr>
              <a:t>. </a:t>
            </a:r>
          </a:p>
        </p:txBody>
      </p:sp>
      <p:sp>
        <p:nvSpPr>
          <p:cNvPr id="5" name="Subtitle 4"/>
          <p:cNvSpPr>
            <a:spLocks noGrp="1"/>
          </p:cNvSpPr>
          <p:nvPr>
            <p:ph idx="1"/>
          </p:nvPr>
        </p:nvSpPr>
        <p:spPr>
          <a:xfrm>
            <a:off x="838199" y="1225225"/>
            <a:ext cx="10883747" cy="2724341"/>
          </a:xfrm>
        </p:spPr>
        <p:txBody>
          <a:bodyPr>
            <a:noAutofit/>
          </a:bodyPr>
          <a:lstStyle/>
          <a:p>
            <a:pPr marL="0" indent="0">
              <a:buNone/>
              <a:defRPr sz="3600">
                <a:latin typeface="+mj-lt"/>
              </a:defRPr>
            </a:pPr>
            <a:r>
              <a:rPr dirty="0"/>
              <a:t>Les causes </a:t>
            </a:r>
            <a:r>
              <a:rPr dirty="0" err="1"/>
              <a:t>générales</a:t>
            </a:r>
            <a:r>
              <a:rPr dirty="0"/>
              <a:t> du « stress » </a:t>
            </a:r>
            <a:r>
              <a:rPr dirty="0" err="1"/>
              <a:t>sont</a:t>
            </a:r>
            <a:r>
              <a:rPr dirty="0"/>
              <a:t> :</a:t>
            </a:r>
          </a:p>
          <a:p>
            <a:pPr marL="914400" indent="-461963">
              <a:defRPr sz="3600">
                <a:latin typeface="+mj-lt"/>
              </a:defRPr>
            </a:pPr>
            <a:r>
              <a:rPr dirty="0"/>
              <a:t>Le sentiment d'être </a:t>
            </a:r>
            <a:r>
              <a:rPr dirty="0" err="1"/>
              <a:t>troublé</a:t>
            </a:r>
            <a:r>
              <a:rPr dirty="0"/>
              <a:t> </a:t>
            </a:r>
          </a:p>
          <a:p>
            <a:pPr marL="914400" indent="-461963">
              <a:defRPr sz="3600">
                <a:latin typeface="+mj-lt"/>
              </a:defRPr>
            </a:pPr>
            <a:r>
              <a:rPr dirty="0"/>
              <a:t>Le sentiment de malaise </a:t>
            </a:r>
          </a:p>
          <a:p>
            <a:pPr marL="914400" indent="-461963">
              <a:defRPr sz="3600">
                <a:latin typeface="+mj-lt"/>
              </a:defRPr>
            </a:pPr>
            <a:r>
              <a:rPr dirty="0"/>
              <a:t>Le sentiment </a:t>
            </a:r>
            <a:r>
              <a:rPr dirty="0" err="1"/>
              <a:t>d’insécurité</a:t>
            </a:r>
            <a:endParaRPr dirty="0"/>
          </a:p>
          <a:p>
            <a:pPr marL="914400" indent="-461963">
              <a:defRPr sz="3600">
                <a:latin typeface="+mj-lt"/>
              </a:defRPr>
            </a:pPr>
            <a:r>
              <a:rPr dirty="0"/>
              <a:t>Le sentiment que la vie </a:t>
            </a:r>
            <a:r>
              <a:rPr dirty="0" err="1"/>
              <a:t>devient</a:t>
            </a:r>
            <a:r>
              <a:rPr dirty="0"/>
              <a:t> trop </a:t>
            </a:r>
            <a:r>
              <a:rPr dirty="0" err="1"/>
              <a:t>dure</a:t>
            </a:r>
            <a:r>
              <a:rPr dirty="0"/>
              <a:t> </a:t>
            </a:r>
          </a:p>
          <a:p>
            <a:pPr marL="0" indent="0">
              <a:buNone/>
            </a:pPr>
            <a:endParaRPr lang="en-US" sz="3600" dirty="0"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41AA44-389B-445A-BA03-18ED69BB40B6}"/>
              </a:ext>
            </a:extLst>
          </p:cNvPr>
          <p:cNvSpPr txBox="1"/>
          <p:nvPr/>
        </p:nvSpPr>
        <p:spPr>
          <a:xfrm>
            <a:off x="479691" y="4430772"/>
            <a:ext cx="11600761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3200">
                <a:latin typeface="+mj-lt"/>
              </a:defRPr>
            </a:pPr>
            <a:r>
              <a:t>En tant que travailleur migrant résidant loin de chez soi, vivant dans des conditions différentes, ayant une charge de travail et d'autres difficultés, Vous devez soigneusement diagnostiquer les </a:t>
            </a:r>
            <a:r>
              <a:rPr b="1" u="sng">
                <a:solidFill>
                  <a:schemeClr val="accent2"/>
                </a:solidFill>
              </a:rPr>
              <a:t>causes de votre stress mental </a:t>
            </a:r>
            <a:r>
              <a:t>afin de donner une direction correcte.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7014" y="2305169"/>
            <a:ext cx="10757971" cy="4111674"/>
          </a:xfrm>
        </p:spPr>
        <p:txBody>
          <a:bodyPr>
            <a:noAutofit/>
          </a:bodyPr>
          <a:lstStyle/>
          <a:p>
            <a:pPr marL="0" indent="0">
              <a:buNone/>
              <a:defRPr sz="2800">
                <a:latin typeface="+mj-lt"/>
              </a:defRPr>
            </a:pPr>
            <a:r>
              <a:rPr sz="2400" b="1" dirty="0">
                <a:solidFill>
                  <a:schemeClr val="accent2"/>
                </a:solidFill>
              </a:rPr>
              <a:t>Les </a:t>
            </a:r>
            <a:r>
              <a:rPr sz="2400" b="1" dirty="0" err="1">
                <a:solidFill>
                  <a:schemeClr val="accent2"/>
                </a:solidFill>
              </a:rPr>
              <a:t>symptômes</a:t>
            </a:r>
            <a:r>
              <a:rPr sz="2400" b="1" dirty="0">
                <a:solidFill>
                  <a:schemeClr val="accent2"/>
                </a:solidFill>
              </a:rPr>
              <a:t> physiques </a:t>
            </a:r>
            <a:r>
              <a:rPr sz="2400" b="1" dirty="0" err="1">
                <a:solidFill>
                  <a:schemeClr val="accent2"/>
                </a:solidFill>
              </a:rPr>
              <a:t>sont</a:t>
            </a:r>
            <a:r>
              <a:rPr sz="2400" b="1" dirty="0">
                <a:solidFill>
                  <a:schemeClr val="accent2"/>
                </a:solidFill>
              </a:rPr>
              <a:t> les </a:t>
            </a:r>
            <a:r>
              <a:rPr sz="2400" b="1" dirty="0" err="1">
                <a:solidFill>
                  <a:schemeClr val="accent2"/>
                </a:solidFill>
              </a:rPr>
              <a:t>suivants</a:t>
            </a:r>
            <a:r>
              <a:rPr sz="2400" b="1" dirty="0">
                <a:solidFill>
                  <a:srgbClr val="C00000"/>
                </a:solidFill>
              </a:rPr>
              <a:t>:</a:t>
            </a:r>
            <a:r>
              <a:rPr sz="2400" dirty="0"/>
              <a:t> </a:t>
            </a:r>
          </a:p>
          <a:p>
            <a:pPr>
              <a:defRPr sz="2800">
                <a:latin typeface="+mj-lt"/>
              </a:defRPr>
            </a:pPr>
            <a:r>
              <a:rPr sz="2400" dirty="0" err="1"/>
              <a:t>Maux</a:t>
            </a:r>
            <a:r>
              <a:rPr sz="2400" dirty="0"/>
              <a:t> de tête – </a:t>
            </a:r>
            <a:r>
              <a:rPr sz="2400" dirty="0" err="1"/>
              <a:t>Douleurs</a:t>
            </a:r>
            <a:r>
              <a:rPr sz="2400" dirty="0"/>
              <a:t> au </a:t>
            </a:r>
            <a:r>
              <a:rPr sz="2400" dirty="0" err="1"/>
              <a:t>cou</a:t>
            </a:r>
            <a:r>
              <a:rPr sz="2400" dirty="0"/>
              <a:t> et au dos, à </a:t>
            </a:r>
            <a:r>
              <a:rPr sz="2400" dirty="0" err="1"/>
              <a:t>l'épaule</a:t>
            </a:r>
            <a:r>
              <a:rPr sz="2400" dirty="0"/>
              <a:t>, au </a:t>
            </a:r>
            <a:r>
              <a:rPr sz="2400" dirty="0" err="1"/>
              <a:t>niveau</a:t>
            </a:r>
            <a:r>
              <a:rPr sz="2400" dirty="0"/>
              <a:t> de </a:t>
            </a:r>
            <a:r>
              <a:rPr sz="2400" dirty="0" err="1"/>
              <a:t>l'estomac</a:t>
            </a:r>
            <a:r>
              <a:rPr sz="2400" dirty="0"/>
              <a:t> </a:t>
            </a:r>
          </a:p>
          <a:p>
            <a:pPr>
              <a:defRPr sz="2800">
                <a:latin typeface="+mj-lt"/>
              </a:defRPr>
            </a:pPr>
            <a:r>
              <a:rPr sz="2400" dirty="0"/>
              <a:t>Ne </a:t>
            </a:r>
            <a:r>
              <a:rPr sz="2400" dirty="0" err="1"/>
              <a:t>vouloir</a:t>
            </a:r>
            <a:r>
              <a:rPr sz="2400" dirty="0"/>
              <a:t> </a:t>
            </a:r>
            <a:r>
              <a:rPr sz="2400" dirty="0" err="1"/>
              <a:t>ni</a:t>
            </a:r>
            <a:r>
              <a:rPr sz="2400" dirty="0"/>
              <a:t> manger </a:t>
            </a:r>
            <a:r>
              <a:rPr sz="2400" dirty="0" err="1"/>
              <a:t>ni</a:t>
            </a:r>
            <a:r>
              <a:rPr sz="2400" dirty="0"/>
              <a:t> </a:t>
            </a:r>
            <a:r>
              <a:rPr sz="2400" dirty="0" err="1"/>
              <a:t>boire</a:t>
            </a:r>
            <a:endParaRPr sz="2400" dirty="0"/>
          </a:p>
          <a:p>
            <a:pPr>
              <a:defRPr sz="2800">
                <a:latin typeface="+mj-lt"/>
              </a:defRPr>
            </a:pPr>
            <a:r>
              <a:rPr sz="2400" dirty="0"/>
              <a:t>Gorge </a:t>
            </a:r>
            <a:r>
              <a:rPr sz="2400" dirty="0" err="1"/>
              <a:t>sèche</a:t>
            </a:r>
            <a:endParaRPr sz="2400" dirty="0"/>
          </a:p>
          <a:p>
            <a:pPr>
              <a:defRPr sz="2800">
                <a:latin typeface="+mj-lt"/>
              </a:defRPr>
            </a:pPr>
            <a:r>
              <a:rPr sz="2400" dirty="0" err="1"/>
              <a:t>Problème</a:t>
            </a:r>
            <a:r>
              <a:rPr sz="2400" dirty="0"/>
              <a:t> de </a:t>
            </a:r>
            <a:r>
              <a:rPr sz="2400" dirty="0" err="1"/>
              <a:t>sommeil</a:t>
            </a:r>
            <a:endParaRPr sz="2400" dirty="0"/>
          </a:p>
          <a:p>
            <a:pPr>
              <a:defRPr sz="2800">
                <a:latin typeface="+mj-lt"/>
              </a:defRPr>
            </a:pPr>
            <a:r>
              <a:rPr sz="2400" dirty="0" err="1"/>
              <a:t>Perte</a:t>
            </a:r>
            <a:r>
              <a:rPr sz="2400" dirty="0"/>
              <a:t> </a:t>
            </a:r>
            <a:r>
              <a:rPr sz="2400" dirty="0" err="1"/>
              <a:t>d’appétit</a:t>
            </a:r>
            <a:endParaRPr sz="2400" dirty="0"/>
          </a:p>
          <a:p>
            <a:pPr>
              <a:defRPr sz="2800">
                <a:latin typeface="+mj-lt"/>
              </a:defRPr>
            </a:pPr>
            <a:r>
              <a:rPr sz="2400" dirty="0" err="1"/>
              <a:t>Affaiblissement</a:t>
            </a:r>
            <a:endParaRPr sz="2400" dirty="0"/>
          </a:p>
          <a:p>
            <a:pPr>
              <a:defRPr sz="2800">
                <a:latin typeface="+mj-lt"/>
              </a:defRPr>
            </a:pPr>
            <a:r>
              <a:rPr sz="2400" dirty="0" err="1"/>
              <a:t>Peau</a:t>
            </a:r>
            <a:r>
              <a:rPr sz="2400" dirty="0"/>
              <a:t> </a:t>
            </a:r>
            <a:r>
              <a:rPr sz="2400" dirty="0" err="1"/>
              <a:t>sèche</a:t>
            </a:r>
            <a:r>
              <a:rPr sz="2400" dirty="0"/>
              <a:t> – </a:t>
            </a:r>
            <a:r>
              <a:rPr sz="2400" dirty="0" err="1"/>
              <a:t>éruptions</a:t>
            </a:r>
            <a:r>
              <a:rPr sz="2400" dirty="0"/>
              <a:t> </a:t>
            </a:r>
            <a:r>
              <a:rPr sz="2400" dirty="0" err="1"/>
              <a:t>cutanées</a:t>
            </a:r>
            <a:r>
              <a:rPr sz="2400" dirty="0"/>
              <a:t>, infections, </a:t>
            </a:r>
            <a:r>
              <a:rPr sz="2400" dirty="0" err="1"/>
              <a:t>problèmes</a:t>
            </a:r>
            <a:r>
              <a:rPr sz="2400" dirty="0"/>
              <a:t> </a:t>
            </a:r>
            <a:r>
              <a:rPr sz="2400" dirty="0" err="1" smtClean="0"/>
              <a:t>intestinaux</a:t>
            </a:r>
            <a:endParaRPr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1B3140-86BC-4D88-9579-50CC303DB424}"/>
              </a:ext>
            </a:extLst>
          </p:cNvPr>
          <p:cNvSpPr txBox="1"/>
          <p:nvPr/>
        </p:nvSpPr>
        <p:spPr>
          <a:xfrm>
            <a:off x="717014" y="550842"/>
            <a:ext cx="1070747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3600">
                <a:latin typeface="+mj-lt"/>
              </a:defRPr>
            </a:pPr>
            <a:r>
              <a:t>Il existe deux catégories de </a:t>
            </a:r>
            <a:r>
              <a:rPr b="1">
                <a:solidFill>
                  <a:schemeClr val="accent2"/>
                </a:solidFill>
              </a:rPr>
              <a:t>symptômes</a:t>
            </a:r>
            <a:r>
              <a:rPr b="1">
                <a:solidFill>
                  <a:srgbClr val="C00000"/>
                </a:solidFill>
              </a:rPr>
              <a:t> </a:t>
            </a:r>
            <a:r>
              <a:t>du </a:t>
            </a:r>
            <a:r>
              <a:rPr b="1">
                <a:solidFill>
                  <a:schemeClr val="accent2"/>
                </a:solidFill>
              </a:rPr>
              <a:t>« STRESS » mental</a:t>
            </a:r>
            <a:r>
              <a:t>: (i) les symptômes physiques et (ii) les symptômes émotionnels. </a:t>
            </a:r>
          </a:p>
        </p:txBody>
      </p:sp>
    </p:spTree>
    <p:extLst>
      <p:ext uri="{BB962C8B-B14F-4D97-AF65-F5344CB8AC3E}">
        <p14:creationId xmlns:p14="http://schemas.microsoft.com/office/powerpoint/2010/main" val="1480758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1082" y="398176"/>
            <a:ext cx="10432055" cy="975757"/>
          </a:xfrm>
        </p:spPr>
        <p:txBody>
          <a:bodyPr>
            <a:normAutofit fontScale="90000"/>
          </a:bodyPr>
          <a:lstStyle/>
          <a:p>
            <a:r>
              <a:rPr b="1" dirty="0">
                <a:solidFill>
                  <a:srgbClr val="C00000"/>
                </a:solidFill>
              </a:rPr>
              <a:t>Les </a:t>
            </a:r>
            <a:r>
              <a:rPr b="1" dirty="0" err="1">
                <a:solidFill>
                  <a:srgbClr val="C00000"/>
                </a:solidFill>
              </a:rPr>
              <a:t>symptômes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émotionnels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sont</a:t>
            </a:r>
            <a:r>
              <a:rPr b="1" dirty="0">
                <a:solidFill>
                  <a:srgbClr val="C00000"/>
                </a:solidFill>
              </a:rPr>
              <a:t> les</a:t>
            </a:r>
            <a:r>
              <a:rPr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suivants</a:t>
            </a:r>
            <a:r>
              <a:rPr dirty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3615" y="1373933"/>
            <a:ext cx="10006988" cy="2526038"/>
          </a:xfrm>
        </p:spPr>
        <p:txBody>
          <a:bodyPr>
            <a:normAutofit fontScale="92500" lnSpcReduction="20000"/>
          </a:bodyPr>
          <a:lstStyle/>
          <a:p>
            <a:pPr>
              <a:defRPr sz="3600">
                <a:latin typeface="+mj-lt"/>
              </a:defRPr>
            </a:pPr>
            <a:r>
              <a:rPr dirty="0"/>
              <a:t>Irritation – sentiment de malaise face à </a:t>
            </a:r>
            <a:r>
              <a:rPr dirty="0" err="1"/>
              <a:t>n'importe</a:t>
            </a:r>
            <a:r>
              <a:rPr dirty="0"/>
              <a:t> quoi  </a:t>
            </a:r>
          </a:p>
          <a:p>
            <a:pPr>
              <a:defRPr sz="3600">
                <a:latin typeface="+mj-lt"/>
              </a:defRPr>
            </a:pPr>
            <a:r>
              <a:rPr dirty="0" err="1"/>
              <a:t>Peur</a:t>
            </a:r>
            <a:r>
              <a:rPr dirty="0"/>
              <a:t> – sentiment d'un </a:t>
            </a:r>
            <a:r>
              <a:rPr dirty="0" err="1"/>
              <a:t>fardeau</a:t>
            </a:r>
            <a:r>
              <a:rPr dirty="0"/>
              <a:t> à faire, de </a:t>
            </a:r>
            <a:r>
              <a:rPr dirty="0" err="1"/>
              <a:t>répulsion</a:t>
            </a:r>
            <a:r>
              <a:rPr dirty="0"/>
              <a:t>, de nuisance </a:t>
            </a:r>
            <a:r>
              <a:rPr dirty="0" err="1"/>
              <a:t>ou</a:t>
            </a:r>
            <a:r>
              <a:rPr dirty="0"/>
              <a:t> de danger</a:t>
            </a:r>
          </a:p>
          <a:p>
            <a:pPr>
              <a:defRPr sz="3600">
                <a:latin typeface="+mj-lt"/>
              </a:defRPr>
            </a:pPr>
            <a:r>
              <a:rPr dirty="0"/>
              <a:t>Tristesse</a:t>
            </a:r>
          </a:p>
          <a:p>
            <a:pPr>
              <a:defRPr sz="3600">
                <a:latin typeface="+mj-lt"/>
              </a:defRPr>
            </a:pPr>
            <a:r>
              <a:rPr dirty="0" err="1"/>
              <a:t>Colère</a:t>
            </a:r>
            <a:endParaRPr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C5AEC2-1791-45CA-ABFE-3996C6BE6335}"/>
              </a:ext>
            </a:extLst>
          </p:cNvPr>
          <p:cNvSpPr txBox="1"/>
          <p:nvPr/>
        </p:nvSpPr>
        <p:spPr>
          <a:xfrm>
            <a:off x="761082" y="3998565"/>
            <a:ext cx="1043205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3600">
                <a:latin typeface="+mj-lt"/>
              </a:defRPr>
            </a:pPr>
            <a:r>
              <a:rPr dirty="0" err="1"/>
              <a:t>Rappelez-vous</a:t>
            </a:r>
            <a:r>
              <a:rPr dirty="0"/>
              <a:t> que </a:t>
            </a:r>
            <a:r>
              <a:rPr b="1" dirty="0">
                <a:solidFill>
                  <a:schemeClr val="accent2"/>
                </a:solidFill>
              </a:rPr>
              <a:t>LE STRESS</a:t>
            </a:r>
            <a:r>
              <a:rPr dirty="0"/>
              <a:t> </a:t>
            </a:r>
            <a:r>
              <a:rPr dirty="0" err="1"/>
              <a:t>est</a:t>
            </a:r>
            <a:r>
              <a:rPr dirty="0"/>
              <a:t> </a:t>
            </a:r>
            <a:r>
              <a:rPr dirty="0">
                <a:solidFill>
                  <a:schemeClr val="accent2"/>
                </a:solidFill>
              </a:rPr>
              <a:t>normal</a:t>
            </a:r>
            <a:r>
              <a:rPr dirty="0"/>
              <a:t>. </a:t>
            </a:r>
            <a:r>
              <a:rPr dirty="0" err="1"/>
              <a:t>Cela</a:t>
            </a:r>
            <a:r>
              <a:rPr dirty="0"/>
              <a:t> </a:t>
            </a:r>
            <a:r>
              <a:rPr dirty="0" err="1"/>
              <a:t>peut</a:t>
            </a:r>
            <a:r>
              <a:rPr dirty="0"/>
              <a:t> arriver à </a:t>
            </a:r>
            <a:r>
              <a:rPr dirty="0" err="1"/>
              <a:t>n'importe</a:t>
            </a:r>
            <a:r>
              <a:rPr dirty="0"/>
              <a:t> qui à </a:t>
            </a:r>
            <a:r>
              <a:rPr dirty="0" err="1"/>
              <a:t>n'importe</a:t>
            </a:r>
            <a:r>
              <a:rPr dirty="0"/>
              <a:t> </a:t>
            </a:r>
            <a:r>
              <a:rPr dirty="0" err="1"/>
              <a:t>quel</a:t>
            </a:r>
            <a:r>
              <a:rPr dirty="0"/>
              <a:t> moment de la vie. </a:t>
            </a:r>
            <a:r>
              <a:rPr dirty="0" err="1"/>
              <a:t>Donc</a:t>
            </a:r>
            <a:r>
              <a:rPr dirty="0"/>
              <a:t>, il </a:t>
            </a:r>
            <a:r>
              <a:rPr dirty="0" err="1"/>
              <a:t>serait</a:t>
            </a:r>
            <a:r>
              <a:rPr dirty="0"/>
              <a:t> </a:t>
            </a:r>
            <a:r>
              <a:rPr dirty="0" err="1"/>
              <a:t>mieux</a:t>
            </a:r>
            <a:r>
              <a:rPr dirty="0"/>
              <a:t> que </a:t>
            </a:r>
            <a:r>
              <a:rPr dirty="0" err="1"/>
              <a:t>vous</a:t>
            </a:r>
            <a:r>
              <a:rPr dirty="0"/>
              <a:t> </a:t>
            </a:r>
            <a:r>
              <a:rPr dirty="0" err="1">
                <a:solidFill>
                  <a:schemeClr val="accent2"/>
                </a:solidFill>
              </a:rPr>
              <a:t>APPRENIEZ</a:t>
            </a:r>
            <a:r>
              <a:rPr dirty="0"/>
              <a:t> à le </a:t>
            </a:r>
            <a:r>
              <a:rPr dirty="0" err="1"/>
              <a:t>gérer</a:t>
            </a:r>
            <a:r>
              <a:rPr dirty="0"/>
              <a:t> </a:t>
            </a:r>
            <a:r>
              <a:rPr dirty="0" err="1"/>
              <a:t>soigneusement</a:t>
            </a:r>
            <a:r>
              <a:rPr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2233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1082" y="398176"/>
            <a:ext cx="10432055" cy="975757"/>
          </a:xfrm>
        </p:spPr>
        <p:txBody>
          <a:bodyPr>
            <a:normAutofit/>
          </a:bodyPr>
          <a:lstStyle/>
          <a:p>
            <a:r>
              <a:rPr dirty="0"/>
              <a:t>Gestion du</a:t>
            </a:r>
            <a:r>
              <a:rPr lang="fr-FR" dirty="0"/>
              <a:t> </a:t>
            </a:r>
            <a:r>
              <a:rPr b="1" dirty="0">
                <a:solidFill>
                  <a:srgbClr val="C00000"/>
                </a:solidFill>
              </a:rPr>
              <a:t>STRESS </a:t>
            </a:r>
            <a:r>
              <a:rPr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C5AEC2-1791-45CA-ABFE-3996C6BE6335}"/>
              </a:ext>
            </a:extLst>
          </p:cNvPr>
          <p:cNvSpPr txBox="1"/>
          <p:nvPr/>
        </p:nvSpPr>
        <p:spPr>
          <a:xfrm>
            <a:off x="617862" y="1674674"/>
            <a:ext cx="10960866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3200">
                <a:latin typeface="+mj-lt"/>
              </a:defRPr>
            </a:pPr>
            <a:r>
              <a:rPr dirty="0" err="1"/>
              <a:t>Rappelez-vous</a:t>
            </a:r>
            <a:r>
              <a:rPr dirty="0"/>
              <a:t> que le </a:t>
            </a:r>
            <a:r>
              <a:rPr dirty="0">
                <a:solidFill>
                  <a:srgbClr val="C00000"/>
                </a:solidFill>
              </a:rPr>
              <a:t>STRESS</a:t>
            </a:r>
            <a:r>
              <a:rPr dirty="0"/>
              <a:t> </a:t>
            </a:r>
            <a:r>
              <a:rPr dirty="0" err="1"/>
              <a:t>est</a:t>
            </a:r>
            <a:r>
              <a:rPr dirty="0"/>
              <a:t> </a:t>
            </a:r>
            <a:r>
              <a:rPr dirty="0">
                <a:solidFill>
                  <a:srgbClr val="FF0000"/>
                </a:solidFill>
              </a:rPr>
              <a:t>normal</a:t>
            </a:r>
            <a:r>
              <a:rPr dirty="0"/>
              <a:t>. </a:t>
            </a:r>
            <a:r>
              <a:rPr dirty="0" err="1"/>
              <a:t>Cela</a:t>
            </a:r>
            <a:r>
              <a:rPr dirty="0"/>
              <a:t> </a:t>
            </a:r>
            <a:r>
              <a:rPr dirty="0" err="1"/>
              <a:t>peut</a:t>
            </a:r>
            <a:r>
              <a:rPr dirty="0"/>
              <a:t> arriver à </a:t>
            </a:r>
            <a:r>
              <a:rPr dirty="0" err="1"/>
              <a:t>n'importe</a:t>
            </a:r>
            <a:r>
              <a:rPr dirty="0"/>
              <a:t> qui à </a:t>
            </a:r>
            <a:r>
              <a:rPr dirty="0" err="1"/>
              <a:t>n'importe</a:t>
            </a:r>
            <a:r>
              <a:rPr dirty="0"/>
              <a:t> </a:t>
            </a:r>
            <a:r>
              <a:rPr dirty="0" err="1"/>
              <a:t>quel</a:t>
            </a:r>
            <a:r>
              <a:rPr dirty="0"/>
              <a:t> moment de la vie. </a:t>
            </a:r>
          </a:p>
          <a:p>
            <a:endParaRPr lang="en-US" dirty="0">
              <a:latin typeface="+mj-lt"/>
            </a:endParaRPr>
          </a:p>
          <a:p>
            <a:pPr>
              <a:defRPr sz="3200">
                <a:latin typeface="+mj-lt"/>
              </a:defRPr>
            </a:pPr>
            <a:r>
              <a:rPr dirty="0" err="1"/>
              <a:t>Mais</a:t>
            </a:r>
            <a:r>
              <a:rPr dirty="0"/>
              <a:t> </a:t>
            </a:r>
            <a:r>
              <a:rPr dirty="0" err="1"/>
              <a:t>vous</a:t>
            </a:r>
            <a:r>
              <a:rPr dirty="0"/>
              <a:t> </a:t>
            </a:r>
            <a:r>
              <a:rPr dirty="0" err="1"/>
              <a:t>devez</a:t>
            </a:r>
            <a:r>
              <a:rPr dirty="0"/>
              <a:t> </a:t>
            </a:r>
            <a:r>
              <a:rPr dirty="0" err="1"/>
              <a:t>d'abord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>
                <a:solidFill>
                  <a:srgbClr val="C00000"/>
                </a:solidFill>
              </a:rPr>
              <a:t>APPRENDRE</a:t>
            </a:r>
            <a:r>
              <a:rPr dirty="0"/>
              <a:t> </a:t>
            </a:r>
            <a:r>
              <a:rPr dirty="0" err="1"/>
              <a:t>davantage</a:t>
            </a:r>
            <a:r>
              <a:rPr dirty="0"/>
              <a:t> sur les </a:t>
            </a:r>
            <a:r>
              <a:rPr dirty="0" err="1"/>
              <a:t>symptômes</a:t>
            </a:r>
            <a:r>
              <a:rPr dirty="0"/>
              <a:t> et les </a:t>
            </a:r>
            <a:r>
              <a:rPr dirty="0">
                <a:solidFill>
                  <a:srgbClr val="FF0000"/>
                </a:solidFill>
              </a:rPr>
              <a:t>IDENTIFIER</a:t>
            </a:r>
            <a:r>
              <a:rPr dirty="0"/>
              <a:t> </a:t>
            </a:r>
            <a:r>
              <a:rPr dirty="0" err="1"/>
              <a:t>soigneusement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évaluant</a:t>
            </a:r>
            <a:r>
              <a:rPr dirty="0"/>
              <a:t> </a:t>
            </a:r>
            <a:r>
              <a:rPr dirty="0" err="1"/>
              <a:t>vos</a:t>
            </a:r>
            <a:r>
              <a:rPr dirty="0"/>
              <a:t> sentiments physiques et </a:t>
            </a:r>
            <a:r>
              <a:rPr dirty="0" err="1"/>
              <a:t>émotionnels</a:t>
            </a:r>
            <a:r>
              <a:rPr dirty="0"/>
              <a:t>, et les </a:t>
            </a:r>
            <a:r>
              <a:rPr dirty="0" err="1"/>
              <a:t>changements</a:t>
            </a:r>
            <a:r>
              <a:rPr dirty="0"/>
              <a:t> sur </a:t>
            </a:r>
            <a:r>
              <a:rPr dirty="0" err="1"/>
              <a:t>une</a:t>
            </a:r>
            <a:r>
              <a:rPr dirty="0"/>
              <a:t> </a:t>
            </a:r>
            <a:r>
              <a:rPr dirty="0" err="1"/>
              <a:t>période</a:t>
            </a:r>
            <a:r>
              <a:rPr dirty="0"/>
              <a:t> </a:t>
            </a:r>
            <a:r>
              <a:rPr dirty="0" err="1"/>
              <a:t>appropriée</a:t>
            </a:r>
            <a:r>
              <a:rPr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78348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761082" y="1192381"/>
            <a:ext cx="11016867" cy="1597445"/>
          </a:xfrm>
        </p:spPr>
        <p:txBody>
          <a:bodyPr>
            <a:normAutofit fontScale="90000"/>
          </a:bodyPr>
          <a:lstStyle/>
          <a:p>
            <a:pPr algn="l">
              <a:defRPr sz="2800"/>
            </a:pPr>
            <a:r>
              <a:rPr sz="2700" dirty="0" err="1"/>
              <a:t>Chacun</a:t>
            </a:r>
            <a:r>
              <a:rPr sz="2700" dirty="0"/>
              <a:t> a </a:t>
            </a:r>
            <a:r>
              <a:rPr sz="2700" dirty="0" err="1"/>
              <a:t>sa</a:t>
            </a:r>
            <a:r>
              <a:rPr sz="2700" dirty="0"/>
              <a:t> propre </a:t>
            </a:r>
            <a:r>
              <a:rPr sz="2700" dirty="0" err="1"/>
              <a:t>façon</a:t>
            </a:r>
            <a:r>
              <a:rPr sz="2700" dirty="0"/>
              <a:t> de </a:t>
            </a:r>
            <a:r>
              <a:rPr sz="2700" dirty="0" err="1"/>
              <a:t>gérer</a:t>
            </a:r>
            <a:r>
              <a:rPr sz="2700" dirty="0"/>
              <a:t> le stress. </a:t>
            </a:r>
            <a:r>
              <a:rPr sz="2700" dirty="0" err="1"/>
              <a:t>Donc</a:t>
            </a:r>
            <a:r>
              <a:rPr sz="2700" dirty="0"/>
              <a:t>, </a:t>
            </a:r>
            <a:r>
              <a:rPr sz="2700" dirty="0" err="1"/>
              <a:t>avant</a:t>
            </a:r>
            <a:r>
              <a:rPr sz="2700" dirty="0"/>
              <a:t> de consulter un </a:t>
            </a:r>
            <a:r>
              <a:rPr sz="2700" dirty="0" err="1"/>
              <a:t>médecin</a:t>
            </a:r>
            <a:r>
              <a:rPr sz="2700" dirty="0"/>
              <a:t>, il </a:t>
            </a:r>
            <a:r>
              <a:rPr sz="2700" dirty="0" err="1"/>
              <a:t>est</a:t>
            </a:r>
            <a:r>
              <a:rPr sz="2700" dirty="0"/>
              <a:t> </a:t>
            </a:r>
            <a:r>
              <a:rPr sz="2700" dirty="0" err="1"/>
              <a:t>préférable</a:t>
            </a:r>
            <a:r>
              <a:rPr sz="2700" dirty="0"/>
              <a:t> de </a:t>
            </a:r>
            <a:r>
              <a:rPr sz="2700" dirty="0" err="1"/>
              <a:t>gérer</a:t>
            </a:r>
            <a:r>
              <a:rPr sz="2700" dirty="0"/>
              <a:t> les </a:t>
            </a:r>
            <a:r>
              <a:rPr sz="2700" dirty="0" err="1"/>
              <a:t>problèmes</a:t>
            </a:r>
            <a:r>
              <a:rPr sz="2700" dirty="0"/>
              <a:t> par </a:t>
            </a:r>
            <a:r>
              <a:rPr sz="2700" dirty="0" err="1"/>
              <a:t>vous-même</a:t>
            </a:r>
            <a:r>
              <a:rPr dirty="0"/>
              <a:t>. 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fr-FR" sz="2800" dirty="0"/>
              <a:t>Voici quelques mesures que vous pouvez </a:t>
            </a:r>
            <a:r>
              <a:rPr lang="fr-FR" sz="2800" dirty="0">
                <a:solidFill>
                  <a:srgbClr val="C00000"/>
                </a:solidFill>
              </a:rPr>
              <a:t>prendre pour faire face au STRESS </a:t>
            </a:r>
            <a:r>
              <a:rPr lang="fr-FR" sz="2800" dirty="0"/>
              <a:t>:</a:t>
            </a:r>
            <a:r>
              <a:rPr lang="en-US" sz="2800" dirty="0"/>
              <a:t/>
            </a:r>
            <a:br>
              <a:rPr lang="en-US" sz="2800" dirty="0"/>
            </a:br>
            <a:endParaRPr lang="en-US" sz="27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2ACEB79-994D-483C-A579-1D6B1C0684F7}"/>
              </a:ext>
            </a:extLst>
          </p:cNvPr>
          <p:cNvSpPr txBox="1">
            <a:spLocks/>
          </p:cNvSpPr>
          <p:nvPr/>
        </p:nvSpPr>
        <p:spPr>
          <a:xfrm>
            <a:off x="761082" y="261017"/>
            <a:ext cx="10432055" cy="593342"/>
          </a:xfrm>
          <a:prstGeom prst="rect">
            <a:avLst/>
          </a:prstGeom>
        </p:spPr>
        <p:txBody>
          <a:bodyPr vert="horz" lIns="91440" tIns="45720" rIns="91440" bIns="4572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 sz="3600"/>
            </a:pPr>
            <a:r>
              <a:rPr b="1" dirty="0">
                <a:solidFill>
                  <a:srgbClr val="C00000"/>
                </a:solidFill>
              </a:rPr>
              <a:t>Gestion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dirty="0"/>
              <a:t>du STRESS </a:t>
            </a:r>
          </a:p>
        </p:txBody>
      </p:sp>
      <p:sp>
        <p:nvSpPr>
          <p:cNvPr id="6" name="Content Placeholder 10">
            <a:extLst>
              <a:ext uri="{FF2B5EF4-FFF2-40B4-BE49-F238E27FC236}">
                <a16:creationId xmlns:a16="http://schemas.microsoft.com/office/drawing/2014/main" id="{BF017446-0529-459C-A9DE-D9260C5A384C}"/>
              </a:ext>
            </a:extLst>
          </p:cNvPr>
          <p:cNvSpPr txBox="1">
            <a:spLocks/>
          </p:cNvSpPr>
          <p:nvPr/>
        </p:nvSpPr>
        <p:spPr>
          <a:xfrm>
            <a:off x="1175133" y="2556348"/>
            <a:ext cx="11016867" cy="4301652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  <a:defRPr>
                <a:latin typeface="+mj-lt"/>
              </a:defRPr>
            </a:pPr>
            <a:r>
              <a:rPr sz="2300" dirty="0" err="1"/>
              <a:t>Soyez</a:t>
            </a:r>
            <a:r>
              <a:rPr sz="2300" dirty="0"/>
              <a:t> </a:t>
            </a:r>
            <a:r>
              <a:rPr sz="2300" dirty="0" err="1"/>
              <a:t>concentré</a:t>
            </a:r>
            <a:r>
              <a:rPr sz="2300" dirty="0"/>
              <a:t> sur </a:t>
            </a:r>
            <a:r>
              <a:rPr sz="2300" dirty="0" err="1"/>
              <a:t>votre</a:t>
            </a:r>
            <a:r>
              <a:rPr sz="2300" dirty="0"/>
              <a:t> travail</a:t>
            </a:r>
          </a:p>
          <a:p>
            <a:pPr marL="342900" indent="-342900" algn="l">
              <a:buFont typeface="Arial" panose="020B0604020202020204" pitchFamily="34" charset="0"/>
              <a:buChar char="•"/>
              <a:defRPr>
                <a:latin typeface="+mj-lt"/>
              </a:defRPr>
            </a:pPr>
            <a:r>
              <a:rPr sz="2300" dirty="0" err="1"/>
              <a:t>Faites</a:t>
            </a:r>
            <a:r>
              <a:rPr sz="2300" dirty="0"/>
              <a:t> </a:t>
            </a:r>
            <a:r>
              <a:rPr sz="2300" dirty="0" err="1"/>
              <a:t>une</a:t>
            </a:r>
            <a:r>
              <a:rPr sz="2300" dirty="0"/>
              <a:t> petite pause</a:t>
            </a:r>
          </a:p>
          <a:p>
            <a:pPr marL="342900" indent="-342900" algn="l">
              <a:buFont typeface="Arial" panose="020B0604020202020204" pitchFamily="34" charset="0"/>
              <a:buChar char="•"/>
              <a:defRPr>
                <a:latin typeface="+mj-lt"/>
              </a:defRPr>
            </a:pPr>
            <a:r>
              <a:rPr sz="2300" dirty="0" err="1"/>
              <a:t>Partagez</a:t>
            </a:r>
            <a:r>
              <a:rPr sz="2300" dirty="0"/>
              <a:t> </a:t>
            </a:r>
            <a:r>
              <a:rPr sz="2300" dirty="0" err="1"/>
              <a:t>votre</a:t>
            </a:r>
            <a:r>
              <a:rPr sz="2300" dirty="0"/>
              <a:t> stress avec </a:t>
            </a:r>
            <a:r>
              <a:rPr sz="2300" dirty="0" err="1"/>
              <a:t>quelqu'un</a:t>
            </a:r>
            <a:r>
              <a:rPr sz="2300" dirty="0"/>
              <a:t> de </a:t>
            </a:r>
            <a:r>
              <a:rPr sz="2300" dirty="0" err="1"/>
              <a:t>confiance</a:t>
            </a:r>
            <a:endParaRPr sz="2300" dirty="0"/>
          </a:p>
          <a:p>
            <a:pPr marL="342900" indent="-342900" algn="l">
              <a:buFont typeface="Arial" panose="020B0604020202020204" pitchFamily="34" charset="0"/>
              <a:buChar char="•"/>
              <a:defRPr>
                <a:latin typeface="+mj-lt"/>
              </a:defRPr>
            </a:pPr>
            <a:r>
              <a:rPr sz="2300" dirty="0" err="1"/>
              <a:t>Faites</a:t>
            </a:r>
            <a:r>
              <a:rPr sz="2300" dirty="0"/>
              <a:t> de </a:t>
            </a:r>
            <a:r>
              <a:rPr sz="2300" dirty="0" err="1"/>
              <a:t>l'exercice</a:t>
            </a:r>
            <a:r>
              <a:rPr sz="2300" dirty="0"/>
              <a:t> physique/</a:t>
            </a:r>
            <a:r>
              <a:rPr sz="2300" dirty="0" err="1"/>
              <a:t>respiratoire</a:t>
            </a:r>
            <a:r>
              <a:rPr sz="2300" dirty="0"/>
              <a:t>, </a:t>
            </a:r>
            <a:r>
              <a:rPr sz="2300" dirty="0" err="1"/>
              <a:t>c'est</a:t>
            </a:r>
            <a:r>
              <a:rPr sz="2300" dirty="0"/>
              <a:t>-à-dire marcher </a:t>
            </a:r>
          </a:p>
          <a:p>
            <a:pPr marL="342900" indent="-342900" algn="l">
              <a:buFont typeface="Arial" panose="020B0604020202020204" pitchFamily="34" charset="0"/>
              <a:buChar char="•"/>
              <a:defRPr>
                <a:latin typeface="+mj-lt"/>
              </a:defRPr>
            </a:pPr>
            <a:r>
              <a:rPr sz="2300" dirty="0" err="1"/>
              <a:t>Écoutez</a:t>
            </a:r>
            <a:r>
              <a:rPr sz="2300" dirty="0"/>
              <a:t>/</a:t>
            </a:r>
            <a:r>
              <a:rPr sz="2300" dirty="0" err="1"/>
              <a:t>regardez</a:t>
            </a:r>
            <a:r>
              <a:rPr sz="2300" dirty="0"/>
              <a:t> </a:t>
            </a:r>
            <a:r>
              <a:rPr sz="2300" dirty="0" err="1"/>
              <a:t>ce</a:t>
            </a:r>
            <a:r>
              <a:rPr sz="2300" dirty="0"/>
              <a:t> que </a:t>
            </a:r>
            <a:r>
              <a:rPr sz="2300" dirty="0" err="1"/>
              <a:t>vous</a:t>
            </a:r>
            <a:r>
              <a:rPr sz="2300" dirty="0"/>
              <a:t> </a:t>
            </a:r>
            <a:r>
              <a:rPr sz="2300" dirty="0" err="1"/>
              <a:t>aimez</a:t>
            </a:r>
            <a:r>
              <a:rPr sz="2300" dirty="0"/>
              <a:t> le plus, </a:t>
            </a:r>
            <a:r>
              <a:rPr sz="2300" dirty="0" err="1"/>
              <a:t>c'est</a:t>
            </a:r>
            <a:r>
              <a:rPr sz="2300" dirty="0"/>
              <a:t>-à-dire de la musique, de la </a:t>
            </a:r>
            <a:r>
              <a:rPr sz="2300" dirty="0" err="1"/>
              <a:t>poésie</a:t>
            </a:r>
            <a:r>
              <a:rPr sz="2300" dirty="0"/>
              <a:t>, de la </a:t>
            </a:r>
            <a:r>
              <a:rPr sz="2300" dirty="0" err="1"/>
              <a:t>comédie</a:t>
            </a:r>
            <a:r>
              <a:rPr sz="2300" dirty="0"/>
              <a:t>, des films, des </a:t>
            </a:r>
            <a:r>
              <a:rPr sz="2300" dirty="0" err="1"/>
              <a:t>pièces</a:t>
            </a:r>
            <a:r>
              <a:rPr sz="2300" dirty="0"/>
              <a:t> de </a:t>
            </a:r>
            <a:r>
              <a:rPr sz="2300" dirty="0" err="1"/>
              <a:t>théâtre</a:t>
            </a:r>
            <a:r>
              <a:rPr sz="2300" dirty="0"/>
              <a:t>, etc. </a:t>
            </a:r>
          </a:p>
          <a:p>
            <a:pPr marL="342900" indent="-342900" algn="l">
              <a:buFont typeface="Arial" panose="020B0604020202020204" pitchFamily="34" charset="0"/>
              <a:buChar char="•"/>
              <a:defRPr>
                <a:latin typeface="+mj-lt"/>
              </a:defRPr>
            </a:pPr>
            <a:r>
              <a:rPr sz="2300" dirty="0" err="1"/>
              <a:t>Appelez</a:t>
            </a:r>
            <a:r>
              <a:rPr sz="2300" dirty="0"/>
              <a:t> </a:t>
            </a:r>
            <a:r>
              <a:rPr sz="2300" dirty="0" err="1"/>
              <a:t>quelqu'un</a:t>
            </a:r>
            <a:r>
              <a:rPr sz="2300" dirty="0"/>
              <a:t> et </a:t>
            </a:r>
            <a:r>
              <a:rPr sz="2300" dirty="0" err="1"/>
              <a:t>parlez</a:t>
            </a:r>
            <a:r>
              <a:rPr sz="2300" dirty="0"/>
              <a:t> </a:t>
            </a:r>
            <a:r>
              <a:rPr sz="2300" dirty="0" err="1"/>
              <a:t>lui</a:t>
            </a:r>
            <a:r>
              <a:rPr sz="2300" dirty="0"/>
              <a:t> au </a:t>
            </a:r>
            <a:r>
              <a:rPr sz="2300" dirty="0" err="1"/>
              <a:t>téléphone</a:t>
            </a:r>
            <a:endParaRPr sz="2300" dirty="0"/>
          </a:p>
          <a:p>
            <a:pPr marL="342900" indent="-342900" algn="l">
              <a:buFont typeface="Arial" panose="020B0604020202020204" pitchFamily="34" charset="0"/>
              <a:buChar char="•"/>
              <a:defRPr>
                <a:latin typeface="+mj-lt"/>
              </a:defRPr>
            </a:pPr>
            <a:r>
              <a:rPr sz="2300" dirty="0" err="1"/>
              <a:t>Cuisinez</a:t>
            </a:r>
            <a:r>
              <a:rPr sz="2300" dirty="0"/>
              <a:t> </a:t>
            </a:r>
            <a:r>
              <a:rPr sz="2300" dirty="0" err="1"/>
              <a:t>votre</a:t>
            </a:r>
            <a:r>
              <a:rPr sz="2300" dirty="0"/>
              <a:t> plat </a:t>
            </a:r>
            <a:r>
              <a:rPr sz="2300" dirty="0" err="1"/>
              <a:t>préféré</a:t>
            </a:r>
            <a:endParaRPr sz="2300" dirty="0"/>
          </a:p>
          <a:p>
            <a:pPr marL="342900" indent="-342900" algn="l">
              <a:buFont typeface="Arial" panose="020B0604020202020204" pitchFamily="34" charset="0"/>
              <a:buChar char="•"/>
              <a:defRPr>
                <a:latin typeface="+mj-lt"/>
              </a:defRPr>
            </a:pPr>
            <a:r>
              <a:rPr sz="2300" dirty="0" err="1"/>
              <a:t>Prenez</a:t>
            </a:r>
            <a:r>
              <a:rPr sz="2300" dirty="0"/>
              <a:t> </a:t>
            </a:r>
            <a:r>
              <a:rPr sz="2300" dirty="0" err="1"/>
              <a:t>une</a:t>
            </a:r>
            <a:r>
              <a:rPr sz="2300" dirty="0"/>
              <a:t> bonne douche</a:t>
            </a:r>
          </a:p>
          <a:p>
            <a:pPr marL="342900" indent="-342900" algn="l">
              <a:buFont typeface="Arial" panose="020B0604020202020204" pitchFamily="34" charset="0"/>
              <a:buChar char="•"/>
              <a:defRPr>
                <a:latin typeface="+mj-lt"/>
              </a:defRPr>
            </a:pPr>
            <a:r>
              <a:rPr sz="2300" dirty="0" err="1"/>
              <a:t>Priez</a:t>
            </a:r>
            <a:r>
              <a:rPr sz="2300" dirty="0"/>
              <a:t> pour </a:t>
            </a:r>
            <a:r>
              <a:rPr sz="2300" dirty="0" err="1"/>
              <a:t>garder</a:t>
            </a:r>
            <a:r>
              <a:rPr sz="2300" dirty="0"/>
              <a:t> </a:t>
            </a:r>
            <a:r>
              <a:rPr sz="2300" dirty="0" err="1"/>
              <a:t>votre</a:t>
            </a:r>
            <a:r>
              <a:rPr sz="2300" dirty="0"/>
              <a:t> esprit </a:t>
            </a:r>
            <a:r>
              <a:rPr sz="2300" dirty="0" err="1"/>
              <a:t>calme</a:t>
            </a:r>
            <a:r>
              <a:rPr lang="en-US" dirty="0">
                <a:latin typeface="+mj-lt"/>
              </a:rPr>
              <a:t/>
            </a:r>
            <a:br>
              <a:rPr lang="en-US" dirty="0">
                <a:latin typeface="+mj-lt"/>
              </a:rPr>
            </a:b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1682160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3428</TotalTime>
  <Words>942</Words>
  <Application>Microsoft Office PowerPoint</Application>
  <PresentationFormat>Grand écran</PresentationFormat>
  <Paragraphs>128</Paragraphs>
  <Slides>26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29" baseType="lpstr">
      <vt:lpstr>Arial</vt:lpstr>
      <vt:lpstr>Corbel</vt:lpstr>
      <vt:lpstr>Basis</vt:lpstr>
      <vt:lpstr>Santé mentale des travailleurs migrants</vt:lpstr>
      <vt:lpstr>Nous sommes avec vous pour écouter votre douleur et pour vous soutenir</vt:lpstr>
      <vt:lpstr>Veuillez suivre les diapositives suivantes pour « diagnostiquer » votre état de santé mentale  et découvrir « quoi faire » pour garder votre santé mentale saine  </vt:lpstr>
      <vt:lpstr> Le « STRESS »/ le « STRESS mental »  </vt:lpstr>
      <vt:lpstr>Il existe de nombreuses causes de « stress » mental. </vt:lpstr>
      <vt:lpstr>Présentation PowerPoint</vt:lpstr>
      <vt:lpstr>Les symptômes émotionnels sont les suivants:</vt:lpstr>
      <vt:lpstr>Gestion du STRESS  </vt:lpstr>
      <vt:lpstr>Chacun a sa propre façon de gérer le stress. Donc, avant de consulter un médecin, il est préférable de gérer les problèmes par vous-même.  Voici quelques mesures que vous pouvez prendre pour faire face au STRESS : </vt:lpstr>
      <vt:lpstr> La dépression  </vt:lpstr>
      <vt:lpstr>Les symptômes généraux de la dépression sont :</vt:lpstr>
      <vt:lpstr>Présentation PowerPoint</vt:lpstr>
      <vt:lpstr>Gestion de la dépression</vt:lpstr>
      <vt:lpstr> L'anxiété  </vt:lpstr>
      <vt:lpstr>Les symptômes généraux de l ‘« anxiété » sont :</vt:lpstr>
      <vt:lpstr>Gestion de L'ANXIÉTÉ </vt:lpstr>
      <vt:lpstr>Auto soins</vt:lpstr>
      <vt:lpstr>Présentation PowerPoint</vt:lpstr>
      <vt:lpstr>Présentation PowerPoint</vt:lpstr>
      <vt:lpstr>  Soyez bon avec vous-même Partagez vos fardeaux Partagez vos joies Vous n'êtes pas seul</vt:lpstr>
      <vt:lpstr>Présentation PowerPoint</vt:lpstr>
      <vt:lpstr>Pour les travailleurs du Bangladesh</vt:lpstr>
      <vt:lpstr>Pour les travailleurs de Madagascar</vt:lpstr>
      <vt:lpstr>SI VOUS PARLEZ FRANÇAIS OU CRÉOLE</vt:lpstr>
      <vt:lpstr>AUTRES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Stress</dc:title>
  <dc:creator>Ruchi Sravasti</dc:creator>
  <cp:lastModifiedBy>Bellarmin</cp:lastModifiedBy>
  <cp:revision>63</cp:revision>
  <dcterms:created xsi:type="dcterms:W3CDTF">2022-05-12T04:34:09Z</dcterms:created>
  <dcterms:modified xsi:type="dcterms:W3CDTF">2022-05-27T21:27:01Z</dcterms:modified>
</cp:coreProperties>
</file>